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</p:sldMasterIdLst>
  <p:notesMasterIdLst>
    <p:notesMasterId r:id="rId14"/>
  </p:notesMasterIdLst>
  <p:sldIdLst>
    <p:sldId id="293" r:id="rId5"/>
    <p:sldId id="327" r:id="rId6"/>
    <p:sldId id="328" r:id="rId7"/>
    <p:sldId id="326" r:id="rId8"/>
    <p:sldId id="324" r:id="rId9"/>
    <p:sldId id="325" r:id="rId10"/>
    <p:sldId id="331" r:id="rId11"/>
    <p:sldId id="332" r:id="rId12"/>
    <p:sldId id="33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C47D08-35EE-44F2-D856-F53493ACDABC}" name="Linda Darling-Hammond" initials="LD" userId="S::ldh@learningpolicyinstitute.org::f218a95e-b376-40d7-907c-e048766883ae" providerId="AD"/>
  <p188:author id="{49D8F150-1C6C-CDB7-8EBE-C611E4BD70AB}" name="Tiffany Miller" initials="TM" userId="S::tmiller@learningpolicyinstitute.org::0f986ac6-9d9a-4987-8cf3-19ebde7658c6" providerId="AD"/>
  <p188:author id="{F124317C-AD9C-8731-0C1A-AA968958BE7D}" name="Jennifer DePaoli" initials="JD" userId="S::jdepaoli@learningpolicyinstitute.org::53d850c0-a17b-4f4f-bb95-275202b94b6c" providerId="AD"/>
  <p188:author id="{81CD2C87-6ED2-A0F4-C6E4-1D96D1E44DA7}" name="Nicole Wilbon" initials="NW" userId="S::nwilbon@learningpolicyinstitute.org::c77198ce-7d4c-46fb-82c4-29391f463c4c" providerId="AD"/>
  <p188:author id="{19E760DC-7E01-3FA7-3010-7DA7C35E24CA}" name="Barbara McKenna" initials="BM" userId="S::bmckenna@learningpolicyinstitute.org::3dbdd6a6-a3e2-469b-ade3-792b5ae5de6a" providerId="AD"/>
  <p188:author id="{D9E3ACE2-3EB8-5B2B-5170-CB39188DC529}" name="Sarah Klevan" initials="SK" userId="S::sklevan@learningpolicyinstitute.org::8c407d1a-c723-4f7f-9c20-d5f70e88b33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98"/>
    <p:restoredTop sz="67579"/>
  </p:normalViewPr>
  <p:slideViewPr>
    <p:cSldViewPr snapToGrid="0">
      <p:cViewPr>
        <p:scale>
          <a:sx n="70" d="100"/>
          <a:sy n="70" d="100"/>
        </p:scale>
        <p:origin x="2824" y="376"/>
      </p:cViewPr>
      <p:guideLst/>
    </p:cSldViewPr>
  </p:slideViewPr>
  <p:outlineViewPr>
    <p:cViewPr>
      <p:scale>
        <a:sx n="33" d="100"/>
        <a:sy n="33" d="100"/>
      </p:scale>
      <p:origin x="0" y="-29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40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2EA45-D6A3-4FDF-9833-A6FBAB7E428A}" type="datetimeFigureOut">
              <a:rPr lang="en-US"/>
              <a:t>2/21/24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ED0EF-520D-4F2F-BE21-90A9516889C8}" type="slidenum">
              <a:r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17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22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ED0EF-520D-4F2F-BE21-90A9516889C8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131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ED0EF-520D-4F2F-BE21-90A9516889C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44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ED0EF-520D-4F2F-BE21-90A9516889C8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26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ED0EF-520D-4F2F-BE21-90A9516889C8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998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ED0EF-520D-4F2F-BE21-90A9516889C8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96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ED0EF-520D-4F2F-BE21-90A9516889C8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222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444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ED0EF-520D-4F2F-BE21-90A9516889C8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568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1_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0" i="0">
                <a:solidFill>
                  <a:schemeClr val="accent3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17661" y="3377551"/>
            <a:ext cx="962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879815" y="3377551"/>
            <a:ext cx="962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1" y="3377551"/>
            <a:ext cx="9624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61900" y="3377551"/>
            <a:ext cx="6955600" cy="102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37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74" name="Google Shape;74;p10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75" name="Google Shape;75;p10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76" name="Google Shape;76;p10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F5B1F5-2520-854B-9863-26E8652E6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97" y="6391670"/>
            <a:ext cx="2604247" cy="245205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AF49AE6-0608-AD47-8192-84375E2AD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1984" y="6266688"/>
            <a:ext cx="731520" cy="418000"/>
          </a:xfrm>
          <a:prstGeom prst="rect">
            <a:avLst/>
          </a:prstGeom>
        </p:spPr>
        <p:txBody>
          <a:bodyPr vert="horz" lIns="91440" tIns="91440" rIns="91440" bIns="91440" rtlCol="0" anchor="t" anchorCtr="0"/>
          <a:lstStyle>
            <a:lvl1pPr algn="r"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fld id="{8FE50164-6C9E-C94E-8935-7483CE1EEFCA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ransition dar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0" i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17661" y="3377551"/>
            <a:ext cx="962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879815" y="3377551"/>
            <a:ext cx="962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1" y="3377551"/>
            <a:ext cx="962400" cy="10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61900" y="3377551"/>
            <a:ext cx="6955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77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1_Titl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0" i="0">
                <a:solidFill>
                  <a:schemeClr val="accent4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17661" y="3377551"/>
            <a:ext cx="962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879815" y="3377551"/>
            <a:ext cx="962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1" y="3377551"/>
            <a:ext cx="962400" cy="10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61900" y="3377551"/>
            <a:ext cx="6955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78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preserve="1" userDrawn="1">
  <p:cSld name="1_Blank color background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0" name="Google Shape;80;p11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1" name="Google Shape;81;p11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2" name="Google Shape;82;p11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A1AD84-CFBC-C14A-93A2-DAD7D5E80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3FF1BC-A33B-D44A-967A-0D9EAA0B0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Google Shape;33;p5">
            <a:extLst>
              <a:ext uri="{FF2B5EF4-FFF2-40B4-BE49-F238E27FC236}">
                <a16:creationId xmlns:a16="http://schemas.microsoft.com/office/drawing/2014/main" id="{40034E30-0D7F-014C-A830-B389D741FC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7" y="1809444"/>
            <a:ext cx="10515599" cy="4284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 panose="020F0502020204030203" pitchFamily="34" charset="0"/>
              <a:buChar char="▷"/>
              <a:defRPr b="0" i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9129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preserve="1" userDrawn="1">
  <p:cSld name="1_Blank color background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0" name="Google Shape;80;p11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1" name="Google Shape;81;p11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2" name="Google Shape;82;p11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04ACB2-104D-3C4D-AE30-E9FB5C15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6184"/>
            <a:ext cx="10515600" cy="1325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67" b="0" i="0">
                <a:solidFill>
                  <a:schemeClr val="accent4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A1AD84-CFBC-C14A-93A2-DAD7D5E80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  <p:sp>
        <p:nvSpPr>
          <p:cNvPr id="13" name="Google Shape;33;p5">
            <a:extLst>
              <a:ext uri="{FF2B5EF4-FFF2-40B4-BE49-F238E27FC236}">
                <a16:creationId xmlns:a16="http://schemas.microsoft.com/office/drawing/2014/main" id="{191FE9C3-7EC6-D542-B7D3-03D7B16DB9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8" y="1809444"/>
            <a:ext cx="5007077" cy="4284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 panose="020F0502020204030203" pitchFamily="34" charset="0"/>
              <a:buChar char="▷"/>
              <a:defRPr b="0" i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Google Shape;33;p5">
            <a:extLst>
              <a:ext uri="{FF2B5EF4-FFF2-40B4-BE49-F238E27FC236}">
                <a16:creationId xmlns:a16="http://schemas.microsoft.com/office/drawing/2014/main" id="{AD0E1679-38D4-4A48-84FD-07F4924DA27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346722" y="1809444"/>
            <a:ext cx="5007077" cy="4284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 panose="020F0502020204030203" pitchFamily="34" charset="0"/>
              <a:buChar char="▷"/>
              <a:defRPr b="0" i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7646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preserve="1" userDrawn="1">
  <p:cSld name="1_Blank color background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0" name="Google Shape;80;p11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1" name="Google Shape;81;p11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2" name="Google Shape;82;p11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6C3228-6C41-A74D-9C7A-620257F7F559}"/>
              </a:ext>
            </a:extLst>
          </p:cNvPr>
          <p:cNvGrpSpPr/>
          <p:nvPr userDrawn="1"/>
        </p:nvGrpSpPr>
        <p:grpSpPr>
          <a:xfrm>
            <a:off x="0" y="1792285"/>
            <a:ext cx="11864147" cy="4474464"/>
            <a:chOff x="0" y="1344738"/>
            <a:chExt cx="8898110" cy="33558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747E9E-DE21-1C45-B9C7-D616650CD450}"/>
                </a:ext>
              </a:extLst>
            </p:cNvPr>
            <p:cNvSpPr/>
            <p:nvPr userDrawn="1"/>
          </p:nvSpPr>
          <p:spPr>
            <a:xfrm>
              <a:off x="0" y="1344738"/>
              <a:ext cx="7356310" cy="3355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22F9889B-FE26-854C-9714-991434D62969}"/>
                </a:ext>
              </a:extLst>
            </p:cNvPr>
            <p:cNvSpPr/>
            <p:nvPr userDrawn="1"/>
          </p:nvSpPr>
          <p:spPr>
            <a:xfrm>
              <a:off x="6603758" y="1344738"/>
              <a:ext cx="2294352" cy="335505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 b="0" i="0" dirty="0">
                <a:solidFill>
                  <a:schemeClr val="accent3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075B94-214D-7747-8C95-35D0CD921C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944342"/>
            <a:ext cx="10237052" cy="4103847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buNone/>
              <a:defRPr b="0" i="0">
                <a:solidFill>
                  <a:schemeClr val="accent3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4pPr>
            <a:lvl5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A1AD84-CFBC-C14A-93A2-DAD7D5E80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E50E11-5C20-5943-8351-14D657768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0423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preserve="1" userDrawn="1">
  <p:cSld name="1_Blank color background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0" name="Google Shape;80;p11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1" name="Google Shape;81;p11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2" name="Google Shape;82;p11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A1AD84-CFBC-C14A-93A2-DAD7D5E80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B3BA99F-13CB-0341-81C0-BE5263B7B891}"/>
              </a:ext>
            </a:extLst>
          </p:cNvPr>
          <p:cNvGrpSpPr/>
          <p:nvPr userDrawn="1"/>
        </p:nvGrpSpPr>
        <p:grpSpPr>
          <a:xfrm>
            <a:off x="0" y="1792984"/>
            <a:ext cx="6391149" cy="4474464"/>
            <a:chOff x="0" y="1344738"/>
            <a:chExt cx="4793362" cy="33558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D56A841-2D2A-1043-A394-C0001CCE2BD8}"/>
                </a:ext>
              </a:extLst>
            </p:cNvPr>
            <p:cNvSpPr/>
            <p:nvPr userDrawn="1"/>
          </p:nvSpPr>
          <p:spPr>
            <a:xfrm>
              <a:off x="0" y="1344738"/>
              <a:ext cx="3227832" cy="3355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 dirty="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3AFDB302-D4F2-B143-A879-FEA136BFF14E}"/>
                </a:ext>
              </a:extLst>
            </p:cNvPr>
            <p:cNvSpPr/>
            <p:nvPr userDrawn="1"/>
          </p:nvSpPr>
          <p:spPr>
            <a:xfrm>
              <a:off x="2499010" y="1344738"/>
              <a:ext cx="2294352" cy="335505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 b="0" i="0" dirty="0">
                <a:solidFill>
                  <a:schemeClr val="accent3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075B94-214D-7747-8C95-35D0CD921C2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8895" y="1944342"/>
            <a:ext cx="4673600" cy="4127753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buNone/>
              <a:defRPr b="0" i="0">
                <a:solidFill>
                  <a:schemeClr val="accent3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4pPr>
            <a:lvl5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C46D-6FDE-FA4D-B8AD-6FC809F677BD}"/>
              </a:ext>
            </a:extLst>
          </p:cNvPr>
          <p:cNvGrpSpPr/>
          <p:nvPr userDrawn="1"/>
        </p:nvGrpSpPr>
        <p:grpSpPr>
          <a:xfrm>
            <a:off x="5800853" y="1792984"/>
            <a:ext cx="6391148" cy="4474464"/>
            <a:chOff x="4350639" y="1344738"/>
            <a:chExt cx="4793361" cy="3355848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81131C16-DF3D-C14F-83E7-11176A742D58}"/>
                </a:ext>
              </a:extLst>
            </p:cNvPr>
            <p:cNvSpPr/>
            <p:nvPr userDrawn="1"/>
          </p:nvSpPr>
          <p:spPr>
            <a:xfrm>
              <a:off x="4350639" y="1344738"/>
              <a:ext cx="2294352" cy="335505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 b="0" i="0" dirty="0">
                <a:solidFill>
                  <a:schemeClr val="accent3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692EE8-008B-3E47-914B-1EFE2C2FD3BE}"/>
                </a:ext>
              </a:extLst>
            </p:cNvPr>
            <p:cNvSpPr/>
            <p:nvPr userDrawn="1"/>
          </p:nvSpPr>
          <p:spPr>
            <a:xfrm>
              <a:off x="5916168" y="1344738"/>
              <a:ext cx="3227832" cy="3355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 dirty="0"/>
            </a:p>
          </p:txBody>
        </p:sp>
      </p:grp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43D99D-4061-B141-8C74-4F9F4E0FB52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649641" y="1931706"/>
            <a:ext cx="4673600" cy="4127753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buNone/>
              <a:defRPr b="0" i="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4pPr>
            <a:lvl5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0B010E2-767C-754C-9DB8-DCB0D20A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4474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80567" y="2882400"/>
            <a:ext cx="7631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01597" lvl="0" indent="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ts val="2400"/>
              <a:buNone/>
              <a:defRPr sz="3733" b="0" i="1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Google Shape;25;p4"/>
          <p:cNvSpPr txBox="1"/>
          <p:nvPr/>
        </p:nvSpPr>
        <p:spPr>
          <a:xfrm>
            <a:off x="4791200" y="946851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400" b="1" i="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" panose="020B0603020102020204" pitchFamily="34" charset="0"/>
              </a:rPr>
              <a:t>“</a:t>
            </a:r>
            <a:endParaRPr sz="18400" b="1" i="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" panose="020B0603020102020204" pitchFamily="34" charset="0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7631044" y="2132900"/>
            <a:ext cx="2280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9912236" y="2132900"/>
            <a:ext cx="2280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0" y="2132900"/>
            <a:ext cx="2280400" cy="10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2280567" y="2132900"/>
            <a:ext cx="22804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9" name="Google Shape;83;p11">
            <a:extLst>
              <a:ext uri="{FF2B5EF4-FFF2-40B4-BE49-F238E27FC236}">
                <a16:creationId xmlns:a16="http://schemas.microsoft.com/office/drawing/2014/main" id="{FD7A948B-B516-E74A-B3D9-F8890204161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101B8-943B-BC47-B52B-AEA6B47CC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55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80567" y="2882400"/>
            <a:ext cx="7631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01597" lvl="0" indent="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ts val="2400"/>
              <a:buNone/>
              <a:defRPr sz="3733" b="0" i="1">
                <a:solidFill>
                  <a:schemeClr val="accent4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4"/>
          <p:cNvSpPr/>
          <p:nvPr/>
        </p:nvSpPr>
        <p:spPr>
          <a:xfrm>
            <a:off x="7631044" y="2132900"/>
            <a:ext cx="2280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9912236" y="2132900"/>
            <a:ext cx="2280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0" y="2132900"/>
            <a:ext cx="2280400" cy="10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2280567" y="2132900"/>
            <a:ext cx="22804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9" name="Google Shape;83;p11">
            <a:extLst>
              <a:ext uri="{FF2B5EF4-FFF2-40B4-BE49-F238E27FC236}">
                <a16:creationId xmlns:a16="http://schemas.microsoft.com/office/drawing/2014/main" id="{11AACD7F-69C4-F64A-94A5-497A1CD3BF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9CB0E8-E143-A549-9973-AD870EB8FC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  <p:sp>
        <p:nvSpPr>
          <p:cNvPr id="11" name="Google Shape;25;p4">
            <a:extLst>
              <a:ext uri="{FF2B5EF4-FFF2-40B4-BE49-F238E27FC236}">
                <a16:creationId xmlns:a16="http://schemas.microsoft.com/office/drawing/2014/main" id="{7D4F2B3C-D04D-7F49-AE14-46D6650EA0D5}"/>
              </a:ext>
            </a:extLst>
          </p:cNvPr>
          <p:cNvSpPr txBox="1"/>
          <p:nvPr userDrawn="1"/>
        </p:nvSpPr>
        <p:spPr>
          <a:xfrm>
            <a:off x="4791200" y="946851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400" b="1" i="0" dirty="0">
                <a:solidFill>
                  <a:schemeClr val="accent4"/>
                </a:solidFill>
                <a:latin typeface="Franklin Gothic Demi" panose="020B0603020102020204" pitchFamily="34" charset="0"/>
              </a:rPr>
              <a:t>“</a:t>
            </a:r>
            <a:endParaRPr sz="18400" b="1" i="0" dirty="0">
              <a:solidFill>
                <a:schemeClr val="accent4"/>
              </a:solidFill>
              <a:latin typeface="Franklin Gothic Demi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46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81533" y="1831451"/>
            <a:ext cx="5276369" cy="4253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 panose="020F0502020204030203" pitchFamily="34" charset="0"/>
              <a:buChar char="▷"/>
              <a:defRPr b="0" i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37B4C-785B-7048-B3EC-B6139CD4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33" y="366185"/>
            <a:ext cx="5276369" cy="132503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EC3A16C-489D-7046-8180-5B0341F0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22432" y="6266688"/>
            <a:ext cx="731520" cy="418000"/>
          </a:xfrm>
          <a:prstGeom prst="rect">
            <a:avLst/>
          </a:prstGeom>
        </p:spPr>
        <p:txBody>
          <a:bodyPr vert="horz" lIns="91440" tIns="91440" rIns="91440" bIns="91440" rtlCol="0" anchor="t" anchorCtr="0"/>
          <a:lstStyle>
            <a:lvl1pPr algn="r"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8FE50164-6C9E-C94E-8935-7483CE1EEFCA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Google Shape;163;p21">
            <a:extLst>
              <a:ext uri="{FF2B5EF4-FFF2-40B4-BE49-F238E27FC236}">
                <a16:creationId xmlns:a16="http://schemas.microsoft.com/office/drawing/2014/main" id="{078B9E26-2B57-0248-831C-50A7DA811E5D}"/>
              </a:ext>
            </a:extLst>
          </p:cNvPr>
          <p:cNvPicPr preferRelativeResize="0"/>
          <p:nvPr userDrawn="1"/>
        </p:nvPicPr>
        <p:blipFill rotWithShape="1">
          <a:blip r:embed="rId2"/>
          <a:srcRect l="15005" r="25325"/>
          <a:stretch/>
        </p:blipFill>
        <p:spPr>
          <a:xfrm>
            <a:off x="6150002" y="1"/>
            <a:ext cx="6041999" cy="67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364A78-5B8F-274C-9A9D-243B2D345C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  <p:sp>
        <p:nvSpPr>
          <p:cNvPr id="16" name="Google Shape;79;p11">
            <a:extLst>
              <a:ext uri="{FF2B5EF4-FFF2-40B4-BE49-F238E27FC236}">
                <a16:creationId xmlns:a16="http://schemas.microsoft.com/office/drawing/2014/main" id="{C8633D9C-D5C6-CF44-AEE0-9B98E857BEF4}"/>
              </a:ext>
            </a:extLst>
          </p:cNvPr>
          <p:cNvSpPr/>
          <p:nvPr userDrawn="1"/>
        </p:nvSpPr>
        <p:spPr>
          <a:xfrm>
            <a:off x="9808488" y="6767053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7" name="Google Shape;80;p11">
            <a:extLst>
              <a:ext uri="{FF2B5EF4-FFF2-40B4-BE49-F238E27FC236}">
                <a16:creationId xmlns:a16="http://schemas.microsoft.com/office/drawing/2014/main" id="{5CB88C6F-D318-6045-B801-DC4DBFD1377B}"/>
              </a:ext>
            </a:extLst>
          </p:cNvPr>
          <p:cNvSpPr/>
          <p:nvPr userDrawn="1"/>
        </p:nvSpPr>
        <p:spPr>
          <a:xfrm>
            <a:off x="11000416" y="6767053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8" name="Google Shape;81;p11">
            <a:extLst>
              <a:ext uri="{FF2B5EF4-FFF2-40B4-BE49-F238E27FC236}">
                <a16:creationId xmlns:a16="http://schemas.microsoft.com/office/drawing/2014/main" id="{A9147E08-9A98-BB48-87B5-1F7AFC260520}"/>
              </a:ext>
            </a:extLst>
          </p:cNvPr>
          <p:cNvSpPr/>
          <p:nvPr userDrawn="1"/>
        </p:nvSpPr>
        <p:spPr>
          <a:xfrm>
            <a:off x="0" y="6767053"/>
            <a:ext cx="1191600" cy="10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9" name="Google Shape;82;p11">
            <a:extLst>
              <a:ext uri="{FF2B5EF4-FFF2-40B4-BE49-F238E27FC236}">
                <a16:creationId xmlns:a16="http://schemas.microsoft.com/office/drawing/2014/main" id="{420A6E35-40DE-0540-ABB9-A66099E89F27}"/>
              </a:ext>
            </a:extLst>
          </p:cNvPr>
          <p:cNvSpPr/>
          <p:nvPr userDrawn="1"/>
        </p:nvSpPr>
        <p:spPr>
          <a:xfrm>
            <a:off x="1191613" y="6767053"/>
            <a:ext cx="86168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26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80567" y="2882400"/>
            <a:ext cx="7631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01597" lvl="0" indent="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ts val="2400"/>
              <a:buNone/>
              <a:defRPr sz="3733" b="0" i="1">
                <a:solidFill>
                  <a:schemeClr val="accent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4"/>
          <p:cNvSpPr/>
          <p:nvPr/>
        </p:nvSpPr>
        <p:spPr>
          <a:xfrm>
            <a:off x="7631044" y="2132900"/>
            <a:ext cx="2280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9912236" y="2132900"/>
            <a:ext cx="2280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0" y="2132900"/>
            <a:ext cx="22804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2280567" y="2132900"/>
            <a:ext cx="22804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7D26747-F9D3-3F4F-8A80-18A58945E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1984" y="6266688"/>
            <a:ext cx="731520" cy="418000"/>
          </a:xfrm>
          <a:prstGeom prst="rect">
            <a:avLst/>
          </a:prstGeom>
        </p:spPr>
        <p:txBody>
          <a:bodyPr vert="horz" lIns="91440" tIns="91440" rIns="91440" bIns="91440" rtlCol="0" anchor="t" anchorCtr="0"/>
          <a:lstStyle>
            <a:lvl1pPr algn="r"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fld id="{8FE50164-6C9E-C94E-8935-7483CE1EEFCA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1" name="Google Shape;25;p4">
            <a:extLst>
              <a:ext uri="{FF2B5EF4-FFF2-40B4-BE49-F238E27FC236}">
                <a16:creationId xmlns:a16="http://schemas.microsoft.com/office/drawing/2014/main" id="{515341B5-AF67-DB48-B16D-CA0548620868}"/>
              </a:ext>
            </a:extLst>
          </p:cNvPr>
          <p:cNvSpPr txBox="1"/>
          <p:nvPr userDrawn="1"/>
        </p:nvSpPr>
        <p:spPr>
          <a:xfrm>
            <a:off x="4791200" y="946851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400" b="1" i="0" dirty="0">
                <a:solidFill>
                  <a:schemeClr val="accent1"/>
                </a:solidFill>
                <a:latin typeface="Franklin Gothic Demi" panose="020B0603020102020204" pitchFamily="34" charset="0"/>
              </a:rPr>
              <a:t>“</a:t>
            </a:r>
            <a:endParaRPr sz="18400" b="1" i="0" dirty="0">
              <a:solidFill>
                <a:schemeClr val="accent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52C65D-3BAC-5A4B-B56A-9F30E234F4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97" y="6439483"/>
            <a:ext cx="2604247" cy="2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81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6541674" y="1831451"/>
            <a:ext cx="5276369" cy="4253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 panose="020F0502020204030203" pitchFamily="34" charset="0"/>
              <a:buChar char="▷"/>
              <a:defRPr b="0" i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37B4C-785B-7048-B3EC-B6139CD4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674" y="366185"/>
            <a:ext cx="5276369" cy="132503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EC3A16C-489D-7046-8180-5B0341F0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2573" y="6266688"/>
            <a:ext cx="731520" cy="418000"/>
          </a:xfrm>
          <a:prstGeom prst="rect">
            <a:avLst/>
          </a:prstGeom>
        </p:spPr>
        <p:txBody>
          <a:bodyPr vert="horz" lIns="91440" tIns="91440" rIns="91440" bIns="91440" rtlCol="0" anchor="t" anchorCtr="0"/>
          <a:lstStyle>
            <a:lvl1pPr algn="r"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8FE50164-6C9E-C94E-8935-7483CE1EEFCA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Google Shape;163;p21">
            <a:extLst>
              <a:ext uri="{FF2B5EF4-FFF2-40B4-BE49-F238E27FC236}">
                <a16:creationId xmlns:a16="http://schemas.microsoft.com/office/drawing/2014/main" id="{078B9E26-2B57-0248-831C-50A7DA811E5D}"/>
              </a:ext>
            </a:extLst>
          </p:cNvPr>
          <p:cNvPicPr preferRelativeResize="0"/>
          <p:nvPr userDrawn="1"/>
        </p:nvPicPr>
        <p:blipFill rotWithShape="1">
          <a:blip r:embed="rId2"/>
          <a:srcRect l="15005" r="25325"/>
          <a:stretch/>
        </p:blipFill>
        <p:spPr>
          <a:xfrm>
            <a:off x="1" y="1"/>
            <a:ext cx="6041999" cy="67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364A78-5B8F-274C-9A9D-243B2D345C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18638" y="6391670"/>
            <a:ext cx="2604247" cy="245204"/>
          </a:xfrm>
          <a:prstGeom prst="rect">
            <a:avLst/>
          </a:prstGeom>
        </p:spPr>
      </p:pic>
      <p:sp>
        <p:nvSpPr>
          <p:cNvPr id="18" name="Google Shape;79;p11">
            <a:extLst>
              <a:ext uri="{FF2B5EF4-FFF2-40B4-BE49-F238E27FC236}">
                <a16:creationId xmlns:a16="http://schemas.microsoft.com/office/drawing/2014/main" id="{31275AF1-E1CE-E349-9A62-55FE5056B4E4}"/>
              </a:ext>
            </a:extLst>
          </p:cNvPr>
          <p:cNvSpPr/>
          <p:nvPr userDrawn="1"/>
        </p:nvSpPr>
        <p:spPr>
          <a:xfrm>
            <a:off x="9808488" y="6767053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9" name="Google Shape;80;p11">
            <a:extLst>
              <a:ext uri="{FF2B5EF4-FFF2-40B4-BE49-F238E27FC236}">
                <a16:creationId xmlns:a16="http://schemas.microsoft.com/office/drawing/2014/main" id="{A12A325B-3ADE-2A47-8E17-E542368B6D5C}"/>
              </a:ext>
            </a:extLst>
          </p:cNvPr>
          <p:cNvSpPr/>
          <p:nvPr userDrawn="1"/>
        </p:nvSpPr>
        <p:spPr>
          <a:xfrm>
            <a:off x="11000416" y="6767053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0" name="Google Shape;81;p11">
            <a:extLst>
              <a:ext uri="{FF2B5EF4-FFF2-40B4-BE49-F238E27FC236}">
                <a16:creationId xmlns:a16="http://schemas.microsoft.com/office/drawing/2014/main" id="{EA6E67FF-D2E9-434A-81D8-3BCFA245F1C4}"/>
              </a:ext>
            </a:extLst>
          </p:cNvPr>
          <p:cNvSpPr/>
          <p:nvPr userDrawn="1"/>
        </p:nvSpPr>
        <p:spPr>
          <a:xfrm>
            <a:off x="0" y="6767053"/>
            <a:ext cx="1191600" cy="10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1" name="Google Shape;82;p11">
            <a:extLst>
              <a:ext uri="{FF2B5EF4-FFF2-40B4-BE49-F238E27FC236}">
                <a16:creationId xmlns:a16="http://schemas.microsoft.com/office/drawing/2014/main" id="{13EEAC10-6B39-CE48-B83F-D51C36C40A96}"/>
              </a:ext>
            </a:extLst>
          </p:cNvPr>
          <p:cNvSpPr/>
          <p:nvPr userDrawn="1"/>
        </p:nvSpPr>
        <p:spPr>
          <a:xfrm>
            <a:off x="1191613" y="6767053"/>
            <a:ext cx="86168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5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1_Title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0" i="0">
                <a:solidFill>
                  <a:schemeClr val="accent6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17661" y="3377551"/>
            <a:ext cx="962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879815" y="3377551"/>
            <a:ext cx="962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1" y="3377551"/>
            <a:ext cx="962400" cy="10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61900" y="3377551"/>
            <a:ext cx="6955600" cy="10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257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1_Title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0" i="0">
                <a:solidFill>
                  <a:schemeClr val="accent4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17661" y="3377551"/>
            <a:ext cx="962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879815" y="3377551"/>
            <a:ext cx="962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1" y="3377551"/>
            <a:ext cx="962400" cy="10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61900" y="3377551"/>
            <a:ext cx="6955600" cy="10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27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preserve="1" userDrawn="1">
  <p:cSld name="1_Blank color background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0" name="Google Shape;80;p11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1" name="Google Shape;81;p11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2" name="Google Shape;82;p11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A1AD84-CFBC-C14A-93A2-DAD7D5E80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3FF1BC-A33B-D44A-967A-0D9EAA0B0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Google Shape;33;p5">
            <a:extLst>
              <a:ext uri="{FF2B5EF4-FFF2-40B4-BE49-F238E27FC236}">
                <a16:creationId xmlns:a16="http://schemas.microsoft.com/office/drawing/2014/main" id="{40034E30-0D7F-014C-A830-B389D741FC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7" y="1809444"/>
            <a:ext cx="10515599" cy="4284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 panose="020F0502020204030203" pitchFamily="34" charset="0"/>
              <a:buChar char="▷"/>
              <a:defRPr b="0" i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7462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preserve="1" userDrawn="1">
  <p:cSld name="1_Blank color background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0" name="Google Shape;80;p11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1" name="Google Shape;81;p11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04ACB2-104D-3C4D-AE30-E9FB5C15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6184"/>
            <a:ext cx="10515600" cy="1325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67" b="0" i="0">
                <a:solidFill>
                  <a:schemeClr val="accent4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A1AD84-CFBC-C14A-93A2-DAD7D5E80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  <p:sp>
        <p:nvSpPr>
          <p:cNvPr id="13" name="Google Shape;33;p5">
            <a:extLst>
              <a:ext uri="{FF2B5EF4-FFF2-40B4-BE49-F238E27FC236}">
                <a16:creationId xmlns:a16="http://schemas.microsoft.com/office/drawing/2014/main" id="{191FE9C3-7EC6-D542-B7D3-03D7B16DB9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8" y="1809444"/>
            <a:ext cx="5007077" cy="4284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 panose="020F0502020204030203" pitchFamily="34" charset="0"/>
              <a:buChar char="▷"/>
              <a:defRPr b="0" i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Google Shape;33;p5">
            <a:extLst>
              <a:ext uri="{FF2B5EF4-FFF2-40B4-BE49-F238E27FC236}">
                <a16:creationId xmlns:a16="http://schemas.microsoft.com/office/drawing/2014/main" id="{AD0E1679-38D4-4A48-84FD-07F4924DA27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346722" y="1809444"/>
            <a:ext cx="5007077" cy="4284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 panose="020F0502020204030203" pitchFamily="34" charset="0"/>
              <a:buChar char="▷"/>
              <a:defRPr b="0" i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Google Shape;82;p11">
            <a:extLst>
              <a:ext uri="{FF2B5EF4-FFF2-40B4-BE49-F238E27FC236}">
                <a16:creationId xmlns:a16="http://schemas.microsoft.com/office/drawing/2014/main" id="{5EF020FC-26AB-6F43-B8B6-5C49A9EBD4AE}"/>
              </a:ext>
            </a:extLst>
          </p:cNvPr>
          <p:cNvSpPr/>
          <p:nvPr userDrawn="1"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840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preserve="1" userDrawn="1">
  <p:cSld name="1_Blank color background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46C3228-6C41-A74D-9C7A-620257F7F559}"/>
              </a:ext>
            </a:extLst>
          </p:cNvPr>
          <p:cNvGrpSpPr/>
          <p:nvPr userDrawn="1"/>
        </p:nvGrpSpPr>
        <p:grpSpPr>
          <a:xfrm>
            <a:off x="0" y="1792285"/>
            <a:ext cx="11864147" cy="4474464"/>
            <a:chOff x="0" y="1344738"/>
            <a:chExt cx="8898110" cy="33558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747E9E-DE21-1C45-B9C7-D616650CD450}"/>
                </a:ext>
              </a:extLst>
            </p:cNvPr>
            <p:cNvSpPr/>
            <p:nvPr userDrawn="1"/>
          </p:nvSpPr>
          <p:spPr>
            <a:xfrm>
              <a:off x="0" y="1344738"/>
              <a:ext cx="7356310" cy="3355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22F9889B-FE26-854C-9714-991434D62969}"/>
                </a:ext>
              </a:extLst>
            </p:cNvPr>
            <p:cNvSpPr/>
            <p:nvPr userDrawn="1"/>
          </p:nvSpPr>
          <p:spPr>
            <a:xfrm>
              <a:off x="6603758" y="1344738"/>
              <a:ext cx="2294352" cy="335505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 b="0" i="0" dirty="0">
                <a:solidFill>
                  <a:schemeClr val="accent3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075B94-214D-7747-8C95-35D0CD921C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944342"/>
            <a:ext cx="10237052" cy="4103847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buNone/>
              <a:defRPr b="0" i="0">
                <a:solidFill>
                  <a:schemeClr val="accent3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4pPr>
            <a:lvl5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A1AD84-CFBC-C14A-93A2-DAD7D5E80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E50E11-5C20-5943-8351-14D657768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Google Shape;79;p11">
            <a:extLst>
              <a:ext uri="{FF2B5EF4-FFF2-40B4-BE49-F238E27FC236}">
                <a16:creationId xmlns:a16="http://schemas.microsoft.com/office/drawing/2014/main" id="{0D6808B8-C4BD-DC4C-8704-20017DC92AD3}"/>
              </a:ext>
            </a:extLst>
          </p:cNvPr>
          <p:cNvSpPr/>
          <p:nvPr userDrawn="1"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7" name="Google Shape;80;p11">
            <a:extLst>
              <a:ext uri="{FF2B5EF4-FFF2-40B4-BE49-F238E27FC236}">
                <a16:creationId xmlns:a16="http://schemas.microsoft.com/office/drawing/2014/main" id="{E78F5F9E-0872-A740-8940-D8C02B014932}"/>
              </a:ext>
            </a:extLst>
          </p:cNvPr>
          <p:cNvSpPr/>
          <p:nvPr userDrawn="1"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8" name="Google Shape;81;p11">
            <a:extLst>
              <a:ext uri="{FF2B5EF4-FFF2-40B4-BE49-F238E27FC236}">
                <a16:creationId xmlns:a16="http://schemas.microsoft.com/office/drawing/2014/main" id="{2E2FAA27-FACD-9A4A-B697-EF80032AE961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0" name="Google Shape;83;p11">
            <a:extLst>
              <a:ext uri="{FF2B5EF4-FFF2-40B4-BE49-F238E27FC236}">
                <a16:creationId xmlns:a16="http://schemas.microsoft.com/office/drawing/2014/main" id="{692F999E-FA0A-8345-A183-B81F46D63EC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1" name="Google Shape;82;p11">
            <a:extLst>
              <a:ext uri="{FF2B5EF4-FFF2-40B4-BE49-F238E27FC236}">
                <a16:creationId xmlns:a16="http://schemas.microsoft.com/office/drawing/2014/main" id="{4249C74A-12B7-7C41-94C7-C70B0733E28A}"/>
              </a:ext>
            </a:extLst>
          </p:cNvPr>
          <p:cNvSpPr/>
          <p:nvPr userDrawn="1"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37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preserve="1" userDrawn="1">
  <p:cSld name="1_Blank color background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A1AD84-CFBC-C14A-93A2-DAD7D5E80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B3BA99F-13CB-0341-81C0-BE5263B7B891}"/>
              </a:ext>
            </a:extLst>
          </p:cNvPr>
          <p:cNvGrpSpPr/>
          <p:nvPr userDrawn="1"/>
        </p:nvGrpSpPr>
        <p:grpSpPr>
          <a:xfrm>
            <a:off x="0" y="1792984"/>
            <a:ext cx="6391149" cy="4474464"/>
            <a:chOff x="0" y="1344738"/>
            <a:chExt cx="4793362" cy="33558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D56A841-2D2A-1043-A394-C0001CCE2BD8}"/>
                </a:ext>
              </a:extLst>
            </p:cNvPr>
            <p:cNvSpPr/>
            <p:nvPr userDrawn="1"/>
          </p:nvSpPr>
          <p:spPr>
            <a:xfrm>
              <a:off x="0" y="1344738"/>
              <a:ext cx="3227832" cy="3355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 dirty="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3AFDB302-D4F2-B143-A879-FEA136BFF14E}"/>
                </a:ext>
              </a:extLst>
            </p:cNvPr>
            <p:cNvSpPr/>
            <p:nvPr userDrawn="1"/>
          </p:nvSpPr>
          <p:spPr>
            <a:xfrm>
              <a:off x="2499010" y="1344738"/>
              <a:ext cx="2294352" cy="335505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 b="0" i="0" dirty="0">
                <a:solidFill>
                  <a:schemeClr val="accent3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075B94-214D-7747-8C95-35D0CD921C2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8895" y="1944342"/>
            <a:ext cx="4673600" cy="4127753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buNone/>
              <a:defRPr b="0" i="0">
                <a:solidFill>
                  <a:schemeClr val="accent3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4pPr>
            <a:lvl5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C46D-6FDE-FA4D-B8AD-6FC809F677BD}"/>
              </a:ext>
            </a:extLst>
          </p:cNvPr>
          <p:cNvGrpSpPr/>
          <p:nvPr userDrawn="1"/>
        </p:nvGrpSpPr>
        <p:grpSpPr>
          <a:xfrm>
            <a:off x="5800853" y="1792984"/>
            <a:ext cx="6391148" cy="4474464"/>
            <a:chOff x="4350639" y="1344738"/>
            <a:chExt cx="4793361" cy="3355848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81131C16-DF3D-C14F-83E7-11176A742D58}"/>
                </a:ext>
              </a:extLst>
            </p:cNvPr>
            <p:cNvSpPr/>
            <p:nvPr userDrawn="1"/>
          </p:nvSpPr>
          <p:spPr>
            <a:xfrm>
              <a:off x="4350639" y="1344738"/>
              <a:ext cx="2294352" cy="335505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 b="0" i="0" dirty="0">
                <a:solidFill>
                  <a:schemeClr val="accent3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692EE8-008B-3E47-914B-1EFE2C2FD3BE}"/>
                </a:ext>
              </a:extLst>
            </p:cNvPr>
            <p:cNvSpPr/>
            <p:nvPr userDrawn="1"/>
          </p:nvSpPr>
          <p:spPr>
            <a:xfrm>
              <a:off x="5916168" y="1344738"/>
              <a:ext cx="3227832" cy="3355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 dirty="0"/>
            </a:p>
          </p:txBody>
        </p:sp>
      </p:grp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43D99D-4061-B141-8C74-4F9F4E0FB52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649641" y="1931706"/>
            <a:ext cx="4673600" cy="4127753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buNone/>
              <a:defRPr b="0" i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4pPr>
            <a:lvl5pPr>
              <a:buNone/>
              <a:defRPr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0B010E2-767C-754C-9DB8-DCB0D20A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Google Shape;79;p11">
            <a:extLst>
              <a:ext uri="{FF2B5EF4-FFF2-40B4-BE49-F238E27FC236}">
                <a16:creationId xmlns:a16="http://schemas.microsoft.com/office/drawing/2014/main" id="{DF599ACE-5046-7D49-91F3-810F343F62AA}"/>
              </a:ext>
            </a:extLst>
          </p:cNvPr>
          <p:cNvSpPr/>
          <p:nvPr userDrawn="1"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9" name="Google Shape;80;p11">
            <a:extLst>
              <a:ext uri="{FF2B5EF4-FFF2-40B4-BE49-F238E27FC236}">
                <a16:creationId xmlns:a16="http://schemas.microsoft.com/office/drawing/2014/main" id="{2181E114-3A36-BD4E-8BBC-F64825105688}"/>
              </a:ext>
            </a:extLst>
          </p:cNvPr>
          <p:cNvSpPr/>
          <p:nvPr userDrawn="1"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0" name="Google Shape;81;p11">
            <a:extLst>
              <a:ext uri="{FF2B5EF4-FFF2-40B4-BE49-F238E27FC236}">
                <a16:creationId xmlns:a16="http://schemas.microsoft.com/office/drawing/2014/main" id="{C6C88F3D-F409-FC4F-B47A-B25F984125BC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2" name="Google Shape;83;p11">
            <a:extLst>
              <a:ext uri="{FF2B5EF4-FFF2-40B4-BE49-F238E27FC236}">
                <a16:creationId xmlns:a16="http://schemas.microsoft.com/office/drawing/2014/main" id="{C6247741-B476-604A-B8E2-89AFB83EBF4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3" name="Google Shape;82;p11">
            <a:extLst>
              <a:ext uri="{FF2B5EF4-FFF2-40B4-BE49-F238E27FC236}">
                <a16:creationId xmlns:a16="http://schemas.microsoft.com/office/drawing/2014/main" id="{4BF88660-2529-004D-A36B-E9A2A1CC607D}"/>
              </a:ext>
            </a:extLst>
          </p:cNvPr>
          <p:cNvSpPr/>
          <p:nvPr userDrawn="1"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381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80567" y="2882400"/>
            <a:ext cx="7631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01597" lvl="0" indent="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ts val="2400"/>
              <a:buNone/>
              <a:defRPr sz="3733" b="0" i="1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Google Shape;25;p4"/>
          <p:cNvSpPr txBox="1"/>
          <p:nvPr/>
        </p:nvSpPr>
        <p:spPr>
          <a:xfrm>
            <a:off x="4791200" y="946851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400" b="1" i="0" dirty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Demi" panose="020B0603020102020204" pitchFamily="34" charset="0"/>
              </a:rPr>
              <a:t>“</a:t>
            </a:r>
            <a:endParaRPr sz="18400" b="1" i="0" dirty="0">
              <a:solidFill>
                <a:schemeClr val="accent5">
                  <a:lumMod val="20000"/>
                  <a:lumOff val="80000"/>
                </a:schemeClr>
              </a:solidFill>
              <a:latin typeface="Franklin Gothic Demi" panose="020B0603020102020204" pitchFamily="34" charset="0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7631044" y="2132900"/>
            <a:ext cx="2280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9912236" y="2132900"/>
            <a:ext cx="2280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0" y="2132900"/>
            <a:ext cx="2280400" cy="10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2280567" y="2132900"/>
            <a:ext cx="2280400" cy="10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9" name="Google Shape;83;p11">
            <a:extLst>
              <a:ext uri="{FF2B5EF4-FFF2-40B4-BE49-F238E27FC236}">
                <a16:creationId xmlns:a16="http://schemas.microsoft.com/office/drawing/2014/main" id="{FD7A948B-B516-E74A-B3D9-F8890204161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101B8-943B-BC47-B52B-AEA6B47CC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5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80567" y="2882400"/>
            <a:ext cx="7631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01597" lvl="0" indent="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ts val="2400"/>
              <a:buNone/>
              <a:defRPr sz="3733" b="0" i="1">
                <a:solidFill>
                  <a:schemeClr val="accent4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4"/>
          <p:cNvSpPr/>
          <p:nvPr/>
        </p:nvSpPr>
        <p:spPr>
          <a:xfrm>
            <a:off x="7631044" y="2132900"/>
            <a:ext cx="2280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9912236" y="2132900"/>
            <a:ext cx="2280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9" name="Google Shape;83;p11">
            <a:extLst>
              <a:ext uri="{FF2B5EF4-FFF2-40B4-BE49-F238E27FC236}">
                <a16:creationId xmlns:a16="http://schemas.microsoft.com/office/drawing/2014/main" id="{11AACD7F-69C4-F64A-94A5-497A1CD3BF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9CB0E8-E143-A549-9973-AD870EB8FC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  <p:sp>
        <p:nvSpPr>
          <p:cNvPr id="11" name="Google Shape;25;p4">
            <a:extLst>
              <a:ext uri="{FF2B5EF4-FFF2-40B4-BE49-F238E27FC236}">
                <a16:creationId xmlns:a16="http://schemas.microsoft.com/office/drawing/2014/main" id="{7D4F2B3C-D04D-7F49-AE14-46D6650EA0D5}"/>
              </a:ext>
            </a:extLst>
          </p:cNvPr>
          <p:cNvSpPr txBox="1"/>
          <p:nvPr userDrawn="1"/>
        </p:nvSpPr>
        <p:spPr>
          <a:xfrm>
            <a:off x="4791200" y="946851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400" b="1" i="0" dirty="0">
                <a:solidFill>
                  <a:schemeClr val="accent4"/>
                </a:solidFill>
                <a:latin typeface="Franklin Gothic Demi" panose="020B0603020102020204" pitchFamily="34" charset="0"/>
              </a:rPr>
              <a:t>“</a:t>
            </a:r>
            <a:endParaRPr sz="18400" b="1" i="0" dirty="0">
              <a:solidFill>
                <a:schemeClr val="accent4"/>
              </a:solidFill>
              <a:latin typeface="Franklin Gothic Demi" panose="020B0603020102020204" pitchFamily="34" charset="0"/>
            </a:endParaRPr>
          </a:p>
        </p:txBody>
      </p:sp>
      <p:sp>
        <p:nvSpPr>
          <p:cNvPr id="12" name="Google Shape;28;p4">
            <a:extLst>
              <a:ext uri="{FF2B5EF4-FFF2-40B4-BE49-F238E27FC236}">
                <a16:creationId xmlns:a16="http://schemas.microsoft.com/office/drawing/2014/main" id="{594C56EF-3479-AF4F-A5A6-F997709DF4B6}"/>
              </a:ext>
            </a:extLst>
          </p:cNvPr>
          <p:cNvSpPr/>
          <p:nvPr userDrawn="1"/>
        </p:nvSpPr>
        <p:spPr>
          <a:xfrm>
            <a:off x="0" y="2132900"/>
            <a:ext cx="2280400" cy="10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3" name="Google Shape;29;p4">
            <a:extLst>
              <a:ext uri="{FF2B5EF4-FFF2-40B4-BE49-F238E27FC236}">
                <a16:creationId xmlns:a16="http://schemas.microsoft.com/office/drawing/2014/main" id="{2BECDB01-805C-A041-94BA-9B60A4C3697C}"/>
              </a:ext>
            </a:extLst>
          </p:cNvPr>
          <p:cNvSpPr/>
          <p:nvPr userDrawn="1"/>
        </p:nvSpPr>
        <p:spPr>
          <a:xfrm>
            <a:off x="2280567" y="2132900"/>
            <a:ext cx="2280400" cy="10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353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81533" y="1831451"/>
            <a:ext cx="5276369" cy="4253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 panose="020F0502020204030203" pitchFamily="34" charset="0"/>
              <a:buChar char="▷"/>
              <a:defRPr b="0" i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37B4C-785B-7048-B3EC-B6139CD4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33" y="366185"/>
            <a:ext cx="5276369" cy="132503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EC3A16C-489D-7046-8180-5B0341F0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22432" y="6266688"/>
            <a:ext cx="731520" cy="418000"/>
          </a:xfrm>
          <a:prstGeom prst="rect">
            <a:avLst/>
          </a:prstGeom>
        </p:spPr>
        <p:txBody>
          <a:bodyPr vert="horz" lIns="91440" tIns="91440" rIns="91440" bIns="91440" rtlCol="0" anchor="t" anchorCtr="0"/>
          <a:lstStyle>
            <a:lvl1pPr algn="r">
              <a:defRPr sz="160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fld id="{8FE50164-6C9E-C94E-8935-7483CE1EEF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Google Shape;163;p21">
            <a:extLst>
              <a:ext uri="{FF2B5EF4-FFF2-40B4-BE49-F238E27FC236}">
                <a16:creationId xmlns:a16="http://schemas.microsoft.com/office/drawing/2014/main" id="{078B9E26-2B57-0248-831C-50A7DA811E5D}"/>
              </a:ext>
            </a:extLst>
          </p:cNvPr>
          <p:cNvPicPr preferRelativeResize="0"/>
          <p:nvPr userDrawn="1"/>
        </p:nvPicPr>
        <p:blipFill rotWithShape="1">
          <a:blip r:embed="rId2"/>
          <a:srcRect l="15005" r="25325"/>
          <a:stretch/>
        </p:blipFill>
        <p:spPr>
          <a:xfrm>
            <a:off x="6150002" y="1"/>
            <a:ext cx="6041999" cy="67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364A78-5B8F-274C-9A9D-243B2D345C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  <p:sp>
        <p:nvSpPr>
          <p:cNvPr id="11" name="Google Shape;79;p11">
            <a:extLst>
              <a:ext uri="{FF2B5EF4-FFF2-40B4-BE49-F238E27FC236}">
                <a16:creationId xmlns:a16="http://schemas.microsoft.com/office/drawing/2014/main" id="{F60A94A1-5CB9-964A-A760-1F979E08A1B0}"/>
              </a:ext>
            </a:extLst>
          </p:cNvPr>
          <p:cNvSpPr/>
          <p:nvPr userDrawn="1"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2" name="Google Shape;80;p11">
            <a:extLst>
              <a:ext uri="{FF2B5EF4-FFF2-40B4-BE49-F238E27FC236}">
                <a16:creationId xmlns:a16="http://schemas.microsoft.com/office/drawing/2014/main" id="{607957CF-D894-9A4B-A594-5EE4C6654B3C}"/>
              </a:ext>
            </a:extLst>
          </p:cNvPr>
          <p:cNvSpPr/>
          <p:nvPr userDrawn="1"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0" name="Google Shape;81;p11">
            <a:extLst>
              <a:ext uri="{FF2B5EF4-FFF2-40B4-BE49-F238E27FC236}">
                <a16:creationId xmlns:a16="http://schemas.microsoft.com/office/drawing/2014/main" id="{5A41CEF7-8FBA-2547-B623-815C66CAA625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3" name="Google Shape;82;p11">
            <a:extLst>
              <a:ext uri="{FF2B5EF4-FFF2-40B4-BE49-F238E27FC236}">
                <a16:creationId xmlns:a16="http://schemas.microsoft.com/office/drawing/2014/main" id="{5D8B7410-3951-8447-BC9B-3E598D2DE5C3}"/>
              </a:ext>
            </a:extLst>
          </p:cNvPr>
          <p:cNvSpPr/>
          <p:nvPr userDrawn="1"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356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8200" y="1831451"/>
            <a:ext cx="10515600" cy="4253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 panose="020F0502020204030203" pitchFamily="34" charset="0"/>
              <a:buChar char="▷"/>
              <a:defRPr b="0" i="0">
                <a:solidFill>
                  <a:schemeClr val="dk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Google Shape;34;p5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5" name="Google Shape;35;p5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37B4C-785B-7048-B3EC-B6139CD4C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C358EB-856A-924A-AAEE-23239EBCF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97" y="6391670"/>
            <a:ext cx="2604247" cy="245205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EC3A16C-489D-7046-8180-5B0341F0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1984" y="6266688"/>
            <a:ext cx="731520" cy="418000"/>
          </a:xfrm>
          <a:prstGeom prst="rect">
            <a:avLst/>
          </a:prstGeom>
        </p:spPr>
        <p:txBody>
          <a:bodyPr vert="horz" lIns="91440" tIns="91440" rIns="91440" bIns="91440" rtlCol="0" anchor="t" anchorCtr="0"/>
          <a:lstStyle>
            <a:lvl1pPr algn="r"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fld id="{8FE50164-6C9E-C94E-8935-7483CE1EEFCA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6541674" y="1831451"/>
            <a:ext cx="5276369" cy="4253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 panose="020F0502020204030203" pitchFamily="34" charset="0"/>
              <a:buChar char="▷"/>
              <a:defRPr b="0" i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37B4C-785B-7048-B3EC-B6139CD4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674" y="366185"/>
            <a:ext cx="5276369" cy="132503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Google Shape;163;p21">
            <a:extLst>
              <a:ext uri="{FF2B5EF4-FFF2-40B4-BE49-F238E27FC236}">
                <a16:creationId xmlns:a16="http://schemas.microsoft.com/office/drawing/2014/main" id="{078B9E26-2B57-0248-831C-50A7DA811E5D}"/>
              </a:ext>
            </a:extLst>
          </p:cNvPr>
          <p:cNvPicPr preferRelativeResize="0"/>
          <p:nvPr userDrawn="1"/>
        </p:nvPicPr>
        <p:blipFill rotWithShape="1">
          <a:blip r:embed="rId2"/>
          <a:srcRect l="15005" r="25325"/>
          <a:stretch/>
        </p:blipFill>
        <p:spPr>
          <a:xfrm>
            <a:off x="1" y="1"/>
            <a:ext cx="6041999" cy="67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364A78-5B8F-274C-9A9D-243B2D345C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18638" y="6391670"/>
            <a:ext cx="2604247" cy="245204"/>
          </a:xfrm>
          <a:prstGeom prst="rect">
            <a:avLst/>
          </a:prstGeom>
        </p:spPr>
      </p:pic>
      <p:sp>
        <p:nvSpPr>
          <p:cNvPr id="11" name="Google Shape;79;p11">
            <a:extLst>
              <a:ext uri="{FF2B5EF4-FFF2-40B4-BE49-F238E27FC236}">
                <a16:creationId xmlns:a16="http://schemas.microsoft.com/office/drawing/2014/main" id="{26F9E5F4-F700-F540-9C85-6A6DCAA1C7F0}"/>
              </a:ext>
            </a:extLst>
          </p:cNvPr>
          <p:cNvSpPr/>
          <p:nvPr userDrawn="1"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2" name="Google Shape;80;p11">
            <a:extLst>
              <a:ext uri="{FF2B5EF4-FFF2-40B4-BE49-F238E27FC236}">
                <a16:creationId xmlns:a16="http://schemas.microsoft.com/office/drawing/2014/main" id="{27768B96-A2A8-7547-BC18-3D466B9B7F9F}"/>
              </a:ext>
            </a:extLst>
          </p:cNvPr>
          <p:cNvSpPr/>
          <p:nvPr userDrawn="1"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6" name="Google Shape;81;p11">
            <a:extLst>
              <a:ext uri="{FF2B5EF4-FFF2-40B4-BE49-F238E27FC236}">
                <a16:creationId xmlns:a16="http://schemas.microsoft.com/office/drawing/2014/main" id="{A476E7B5-6D9D-6B49-9228-0377C9CEAAAC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2" name="Google Shape;83;p11">
            <a:extLst>
              <a:ext uri="{FF2B5EF4-FFF2-40B4-BE49-F238E27FC236}">
                <a16:creationId xmlns:a16="http://schemas.microsoft.com/office/drawing/2014/main" id="{CFAC4AF9-B7E7-314D-A388-5970A0629FF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3" name="Google Shape;82;p11">
            <a:extLst>
              <a:ext uri="{FF2B5EF4-FFF2-40B4-BE49-F238E27FC236}">
                <a16:creationId xmlns:a16="http://schemas.microsoft.com/office/drawing/2014/main" id="{5590CACE-A5AD-544E-AFBC-110A1F6CFD48}"/>
              </a:ext>
            </a:extLst>
          </p:cNvPr>
          <p:cNvSpPr/>
          <p:nvPr userDrawn="1"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030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preserve="1">
  <p:cSld name="1_Blank color background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EA239E-CD7F-164A-A880-AB68776B6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497" y="6391670"/>
            <a:ext cx="2604247" cy="245204"/>
          </a:xfrm>
          <a:prstGeom prst="rect">
            <a:avLst/>
          </a:prstGeom>
        </p:spPr>
      </p:pic>
      <p:sp>
        <p:nvSpPr>
          <p:cNvPr id="9" name="Google Shape;79;p11">
            <a:extLst>
              <a:ext uri="{FF2B5EF4-FFF2-40B4-BE49-F238E27FC236}">
                <a16:creationId xmlns:a16="http://schemas.microsoft.com/office/drawing/2014/main" id="{2899EDE0-C883-0642-93ED-9E18D971EC63}"/>
              </a:ext>
            </a:extLst>
          </p:cNvPr>
          <p:cNvSpPr/>
          <p:nvPr userDrawn="1"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0" name="Google Shape;80;p11">
            <a:extLst>
              <a:ext uri="{FF2B5EF4-FFF2-40B4-BE49-F238E27FC236}">
                <a16:creationId xmlns:a16="http://schemas.microsoft.com/office/drawing/2014/main" id="{E60FD652-F15F-D84E-8CDB-DF2167E61D4B}"/>
              </a:ext>
            </a:extLst>
          </p:cNvPr>
          <p:cNvSpPr/>
          <p:nvPr userDrawn="1"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1" name="Google Shape;81;p11">
            <a:extLst>
              <a:ext uri="{FF2B5EF4-FFF2-40B4-BE49-F238E27FC236}">
                <a16:creationId xmlns:a16="http://schemas.microsoft.com/office/drawing/2014/main" id="{8D73C25B-F764-EB4F-B009-7BF840388508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13" name="Google Shape;83;p11">
            <a:extLst>
              <a:ext uri="{FF2B5EF4-FFF2-40B4-BE49-F238E27FC236}">
                <a16:creationId xmlns:a16="http://schemas.microsoft.com/office/drawing/2014/main" id="{A80D45E8-513E-9242-924F-A711B25CFFC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14" name="Google Shape;82;p11">
            <a:extLst>
              <a:ext uri="{FF2B5EF4-FFF2-40B4-BE49-F238E27FC236}">
                <a16:creationId xmlns:a16="http://schemas.microsoft.com/office/drawing/2014/main" id="{4BF34017-BAD6-464F-BB34-BE65A2B9F7C5}"/>
              </a:ext>
            </a:extLst>
          </p:cNvPr>
          <p:cNvSpPr/>
          <p:nvPr userDrawn="1"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2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userDrawn="1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12192000" cy="5324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Franklin Gothic Book" panose="020B0503020102020204" pitchFamily="34" charset="0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914400" y="878617"/>
            <a:ext cx="10363200" cy="277890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 b="0" i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 i="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9" name="Google Shape;19;p3"/>
          <p:cNvSpPr/>
          <p:nvPr/>
        </p:nvSpPr>
        <p:spPr>
          <a:xfrm>
            <a:off x="4063605" y="5323800"/>
            <a:ext cx="4063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Franklin Gothic Book" panose="020B0503020102020204" pitchFamily="34" charset="0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8128361" y="5323800"/>
            <a:ext cx="4063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Franklin Gothic Book" panose="020B0503020102020204" pitchFamily="34" charset="0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" y="5323800"/>
            <a:ext cx="4063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dirty="0">
              <a:latin typeface="Franklin Gothic Book" panose="020B0503020102020204" pitchFamily="34" charset="0"/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D70FCE8-3029-8849-83F4-E48DD46654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774862"/>
            <a:ext cx="1772355" cy="734879"/>
          </a:xfrm>
          <a:prstGeom prst="rect">
            <a:avLst/>
          </a:prstGeom>
        </p:spPr>
      </p:pic>
      <p:sp>
        <p:nvSpPr>
          <p:cNvPr id="10" name="Google Shape;70;p9">
            <a:extLst>
              <a:ext uri="{FF2B5EF4-FFF2-40B4-BE49-F238E27FC236}">
                <a16:creationId xmlns:a16="http://schemas.microsoft.com/office/drawing/2014/main" id="{9E274F44-75B0-A148-BD9C-649C3D7A5BD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168800" y="5768645"/>
            <a:ext cx="8616800" cy="5123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0" i="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Presenter(s)</a:t>
            </a:r>
          </a:p>
        </p:txBody>
      </p:sp>
      <p:sp>
        <p:nvSpPr>
          <p:cNvPr id="11" name="Google Shape;70;p9">
            <a:extLst>
              <a:ext uri="{FF2B5EF4-FFF2-40B4-BE49-F238E27FC236}">
                <a16:creationId xmlns:a16="http://schemas.microsoft.com/office/drawing/2014/main" id="{225CC59F-ACB5-B64F-AF08-EF46AECBBCA7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3168800" y="6280977"/>
            <a:ext cx="8616800" cy="2287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MM/DD/YYYY</a:t>
            </a:r>
          </a:p>
        </p:txBody>
      </p:sp>
    </p:spTree>
    <p:extLst>
      <p:ext uri="{BB962C8B-B14F-4D97-AF65-F5344CB8AC3E}">
        <p14:creationId xmlns:p14="http://schemas.microsoft.com/office/powerpoint/2010/main" val="312761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userDrawn="1">
  <p:cSld name="TITLE_AND_TWO_COLUMNS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50" name="Google Shape;50;p7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51" name="Google Shape;51;p7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838200" y="1885150"/>
            <a:ext cx="3369635" cy="4274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▷"/>
              <a:defRPr sz="2133" b="0" i="0"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411183" y="1885150"/>
            <a:ext cx="3369635" cy="4274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▷"/>
              <a:defRPr sz="2133" b="0" i="0"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3"/>
          </p:nvPr>
        </p:nvSpPr>
        <p:spPr>
          <a:xfrm>
            <a:off x="7984165" y="1885150"/>
            <a:ext cx="3369635" cy="4274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▷"/>
              <a:defRPr sz="2133" b="0" i="0"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B9597-4D18-9C46-859E-DA1A43D59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744DC1-0E74-B348-B8CD-E57A7C56A4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97" y="6391670"/>
            <a:ext cx="2604247" cy="245205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840DD9D-D21B-EE41-90A2-CE6F4DE97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1984" y="6266688"/>
            <a:ext cx="731520" cy="418000"/>
          </a:xfrm>
          <a:prstGeom prst="rect">
            <a:avLst/>
          </a:prstGeom>
        </p:spPr>
        <p:txBody>
          <a:bodyPr vert="horz" lIns="91440" tIns="91440" rIns="91440" bIns="91440" rtlCol="0" anchor="t" anchorCtr="0"/>
          <a:lstStyle>
            <a:lvl1pPr algn="r"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fld id="{8FE50164-6C9E-C94E-8935-7483CE1EEFCA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Text with phot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81533" y="1831451"/>
            <a:ext cx="5276369" cy="4253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 panose="020F0502020204030203" pitchFamily="34" charset="0"/>
              <a:buChar char="▷"/>
              <a:defRPr b="0" i="0">
                <a:solidFill>
                  <a:schemeClr val="dk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Google Shape;34;p5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5" name="Google Shape;35;p5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37B4C-785B-7048-B3EC-B6139CD4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33" y="366185"/>
            <a:ext cx="5276369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C358EB-856A-924A-AAEE-23239EBCF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97" y="6391670"/>
            <a:ext cx="2604247" cy="245205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EC3A16C-489D-7046-8180-5B0341F0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22432" y="6266688"/>
            <a:ext cx="731520" cy="418000"/>
          </a:xfrm>
          <a:prstGeom prst="rect">
            <a:avLst/>
          </a:prstGeom>
        </p:spPr>
        <p:txBody>
          <a:bodyPr vert="horz" lIns="91440" tIns="91440" rIns="91440" bIns="91440" rtlCol="0" anchor="t" anchorCtr="0"/>
          <a:lstStyle>
            <a:lvl1pPr algn="r"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fld id="{8FE50164-6C9E-C94E-8935-7483CE1EEFCA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14" name="Google Shape;163;p21">
            <a:extLst>
              <a:ext uri="{FF2B5EF4-FFF2-40B4-BE49-F238E27FC236}">
                <a16:creationId xmlns:a16="http://schemas.microsoft.com/office/drawing/2014/main" id="{078B9E26-2B57-0248-831C-50A7DA811E5D}"/>
              </a:ext>
            </a:extLst>
          </p:cNvPr>
          <p:cNvPicPr preferRelativeResize="0"/>
          <p:nvPr userDrawn="1"/>
        </p:nvPicPr>
        <p:blipFill rotWithShape="1">
          <a:blip r:embed="rId3"/>
          <a:srcRect l="15005" r="25325"/>
          <a:stretch/>
        </p:blipFill>
        <p:spPr>
          <a:xfrm>
            <a:off x="6150002" y="1"/>
            <a:ext cx="6041999" cy="675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4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6524613" y="1831451"/>
            <a:ext cx="5276369" cy="4253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 panose="020F0502020204030203" pitchFamily="34" charset="0"/>
              <a:buChar char="▷"/>
              <a:defRPr b="0" i="0">
                <a:solidFill>
                  <a:schemeClr val="dk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Google Shape;34;p5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5" name="Google Shape;35;p5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37B4C-785B-7048-B3EC-B6139CD4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13" y="366185"/>
            <a:ext cx="5276369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C358EB-856A-924A-AAEE-23239EBCF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1577" y="6391670"/>
            <a:ext cx="2604247" cy="245205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EC3A16C-489D-7046-8180-5B0341F0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5512" y="6266688"/>
            <a:ext cx="731520" cy="418000"/>
          </a:xfrm>
          <a:prstGeom prst="rect">
            <a:avLst/>
          </a:prstGeom>
        </p:spPr>
        <p:txBody>
          <a:bodyPr vert="horz" lIns="91440" tIns="91440" rIns="91440" bIns="91440" rtlCol="0" anchor="t" anchorCtr="0"/>
          <a:lstStyle>
            <a:lvl1pPr algn="r"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fld id="{8FE50164-6C9E-C94E-8935-7483CE1EEFCA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14" name="Google Shape;163;p21">
            <a:extLst>
              <a:ext uri="{FF2B5EF4-FFF2-40B4-BE49-F238E27FC236}">
                <a16:creationId xmlns:a16="http://schemas.microsoft.com/office/drawing/2014/main" id="{078B9E26-2B57-0248-831C-50A7DA811E5D}"/>
              </a:ext>
            </a:extLst>
          </p:cNvPr>
          <p:cNvPicPr preferRelativeResize="0"/>
          <p:nvPr userDrawn="1"/>
        </p:nvPicPr>
        <p:blipFill rotWithShape="1">
          <a:blip r:embed="rId3"/>
          <a:srcRect l="15005" r="25325"/>
          <a:stretch/>
        </p:blipFill>
        <p:spPr>
          <a:xfrm>
            <a:off x="1" y="1"/>
            <a:ext cx="6041999" cy="675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48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Char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5" name="Google Shape;35;p5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AF6EFF-6CE9-6E44-ABB9-A609D1369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293" y="1388013"/>
            <a:ext cx="10545417" cy="4808264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B2577-58BB-AA43-9309-79B114806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293" y="1"/>
            <a:ext cx="10545417" cy="132503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Smaller chart – 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8C1A13-824C-724B-AACD-25FA33127E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97" y="6391670"/>
            <a:ext cx="2604247" cy="245205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542ADBE-1057-9644-B648-93916AC4C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1984" y="6266688"/>
            <a:ext cx="731520" cy="418000"/>
          </a:xfrm>
          <a:prstGeom prst="rect">
            <a:avLst/>
          </a:prstGeom>
        </p:spPr>
        <p:txBody>
          <a:bodyPr vert="horz" lIns="91440" tIns="91440" rIns="91440" bIns="91440" rtlCol="0" anchor="t" anchorCtr="0"/>
          <a:lstStyle>
            <a:lvl1pPr algn="r"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fld id="{8FE50164-6C9E-C94E-8935-7483CE1EEFCA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E951BA-CEFB-804C-B9DE-E4DFE01F47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1651" y="6335876"/>
            <a:ext cx="7636933" cy="348813"/>
          </a:xfrm>
        </p:spPr>
        <p:txBody>
          <a:bodyPr/>
          <a:lstStyle/>
          <a:p>
            <a:r>
              <a:rPr lang="en-US" sz="1333" b="0" i="0" spc="-13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293105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5" name="Google Shape;35;p5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AF6EFF-6CE9-6E44-ABB9-A609D1369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8498" y="1011317"/>
            <a:ext cx="11875007" cy="5184960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B2577-58BB-AA43-9309-79B114806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98" y="1"/>
            <a:ext cx="11875007" cy="940904"/>
          </a:xfrm>
        </p:spPr>
        <p:txBody>
          <a:bodyPr>
            <a:normAutofit/>
          </a:bodyPr>
          <a:lstStyle>
            <a:lvl1pPr algn="ctr">
              <a:defRPr sz="3733" b="0" i="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Large chart – 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8C1A13-824C-724B-AACD-25FA33127E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97" y="6391670"/>
            <a:ext cx="2604247" cy="245205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542ADBE-1057-9644-B648-93916AC4C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1984" y="6266688"/>
            <a:ext cx="731520" cy="418000"/>
          </a:xfrm>
          <a:prstGeom prst="rect">
            <a:avLst/>
          </a:prstGeom>
        </p:spPr>
        <p:txBody>
          <a:bodyPr vert="horz" lIns="91440" tIns="91440" rIns="91440" bIns="91440" rtlCol="0" anchor="t" anchorCtr="0"/>
          <a:lstStyle>
            <a:lvl1pPr algn="r"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fld id="{8FE50164-6C9E-C94E-8935-7483CE1EEFCA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493C5D-696A-8C47-BA53-393213FB3D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1651" y="6335876"/>
            <a:ext cx="7636933" cy="34881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z="1333" b="0" i="0" spc="-13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027380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5" name="Google Shape;35;p5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dirty="0">
              <a:latin typeface="Franklin Gothic Book" panose="020B0503020102020204" pitchFamily="34" charset="0"/>
            </a:endParaRPr>
          </a:p>
        </p:txBody>
      </p:sp>
      <p:pic>
        <p:nvPicPr>
          <p:cNvPr id="14" name="Google Shape;163;p21">
            <a:extLst>
              <a:ext uri="{FF2B5EF4-FFF2-40B4-BE49-F238E27FC236}">
                <a16:creationId xmlns:a16="http://schemas.microsoft.com/office/drawing/2014/main" id="{078B9E26-2B57-0248-831C-50A7DA811E5D}"/>
              </a:ext>
            </a:extLst>
          </p:cNvPr>
          <p:cNvPicPr preferRelativeResize="0"/>
          <p:nvPr userDrawn="1"/>
        </p:nvPicPr>
        <p:blipFill rotWithShape="1">
          <a:blip r:embed="rId2"/>
          <a:srcRect t="4727" b="12221"/>
          <a:stretch/>
        </p:blipFill>
        <p:spPr>
          <a:xfrm>
            <a:off x="0" y="1"/>
            <a:ext cx="12192000" cy="67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69;p22">
            <a:extLst>
              <a:ext uri="{FF2B5EF4-FFF2-40B4-BE49-F238E27FC236}">
                <a16:creationId xmlns:a16="http://schemas.microsoft.com/office/drawing/2014/main" id="{11B8905F-22BD-524B-81D5-0792E02A75A1}"/>
              </a:ext>
            </a:extLst>
          </p:cNvPr>
          <p:cNvSpPr/>
          <p:nvPr userDrawn="1"/>
        </p:nvSpPr>
        <p:spPr>
          <a:xfrm>
            <a:off x="0" y="3429000"/>
            <a:ext cx="5428648" cy="16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dirty="0">
              <a:latin typeface="Franklin Gothic Book" panose="020B0503020102020204" pitchFamily="34" charset="0"/>
            </a:endParaRPr>
          </a:p>
        </p:txBody>
      </p:sp>
      <p:sp>
        <p:nvSpPr>
          <p:cNvPr id="15" name="Google Shape;170;p22">
            <a:extLst>
              <a:ext uri="{FF2B5EF4-FFF2-40B4-BE49-F238E27FC236}">
                <a16:creationId xmlns:a16="http://schemas.microsoft.com/office/drawing/2014/main" id="{91D7511D-94F6-7743-B792-BBC566F99E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3349" y="3541708"/>
            <a:ext cx="4697128" cy="7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3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Click to edit Master title style</a:t>
            </a:r>
            <a:endParaRPr>
              <a:solidFill>
                <a:schemeClr val="accent3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171;p22">
            <a:extLst>
              <a:ext uri="{FF2B5EF4-FFF2-40B4-BE49-F238E27FC236}">
                <a16:creationId xmlns:a16="http://schemas.microsoft.com/office/drawing/2014/main" id="{459771F3-FCF6-EF4A-B7C3-5A0B864569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349" y="4106859"/>
            <a:ext cx="4697128" cy="8657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accent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72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tif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3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AE62FD-8CB8-8041-A185-1FD55C01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8E6A4-9C9A-3948-9517-6C19224DF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EEBCC-5ECE-CB4C-A23E-79445C8C5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1984" y="6266688"/>
            <a:ext cx="731520" cy="418000"/>
          </a:xfrm>
          <a:prstGeom prst="rect">
            <a:avLst/>
          </a:prstGeom>
        </p:spPr>
        <p:txBody>
          <a:bodyPr vert="horz" lIns="91440" tIns="91440" rIns="91440" bIns="91440" rtlCol="0" anchor="t" anchorCtr="0"/>
          <a:lstStyle>
            <a:lvl1pPr algn="r"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fld id="{8FE50164-6C9E-C94E-8935-7483CE1EEFCA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64" r:id="rId2"/>
    <p:sldLayoutId id="2147483651" r:id="rId3"/>
    <p:sldLayoutId id="2147483653" r:id="rId4"/>
    <p:sldLayoutId id="2147483666" r:id="rId5"/>
    <p:sldLayoutId id="2147483671" r:id="rId6"/>
    <p:sldLayoutId id="2147483659" r:id="rId7"/>
    <p:sldLayoutId id="2147483673" r:id="rId8"/>
    <p:sldLayoutId id="2147483676" r:id="rId9"/>
    <p:sldLayoutId id="2147483656" r:id="rId10"/>
    <p:sldLayoutId id="2147483665" r:id="rId11"/>
    <p:sldLayoutId id="2147483668" r:id="rId12"/>
    <p:sldLayoutId id="2147483674" r:id="rId13"/>
    <p:sldLayoutId id="2147483675" r:id="rId14"/>
    <p:sldLayoutId id="2147483663" r:id="rId15"/>
    <p:sldLayoutId id="2147483672" r:id="rId16"/>
    <p:sldLayoutId id="2147483661" r:id="rId17"/>
    <p:sldLayoutId id="2147483662" r:id="rId18"/>
    <p:sldLayoutId id="2147483667" r:id="rId19"/>
    <p:sldLayoutId id="2147483670" r:id="rId20"/>
    <p:sldLayoutId id="2147483677" r:id="rId21"/>
    <p:sldLayoutId id="2147483678" r:id="rId22"/>
    <p:sldLayoutId id="2147483679" r:id="rId23"/>
    <p:sldLayoutId id="2147483806" r:id="rId24"/>
    <p:sldLayoutId id="2147483807" r:id="rId25"/>
    <p:sldLayoutId id="2147483808" r:id="rId26"/>
    <p:sldLayoutId id="2147483809" r:id="rId27"/>
    <p:sldLayoutId id="2147483810" r:id="rId28"/>
    <p:sldLayoutId id="2147483804" r:id="rId29"/>
    <p:sldLayoutId id="2147483811" r:id="rId30"/>
    <p:sldLayoutId id="2147483812" r:id="rId31"/>
    <p:sldLayoutId id="2147483813" r:id="rId3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lvl="0" indent="0" algn="l" defTabSz="121917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6"/>
        </a:buClr>
        <a:buSzPts val="3200"/>
        <a:buFont typeface="Raleway"/>
        <a:buNone/>
        <a:tabLst/>
        <a:defRPr sz="4267" b="0" i="0" u="none" strike="noStrike" cap="none" baseline="0">
          <a:solidFill>
            <a:schemeClr val="accent3"/>
          </a:solidFill>
          <a:latin typeface="+mj-lt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Font typeface="Arial"/>
        <a:defRPr sz="2400" b="0" i="0" u="none" strike="noStrike" cap="none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2pPr>
      <a:lvl3pPr marR="0" lvl="2" algn="l" rtl="0" eaLnBrk="1" hangingPunct="1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3pPr>
      <a:lvl4pPr marR="0" lvl="3" algn="l" rtl="0" eaLnBrk="1" hangingPunct="1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4pPr>
      <a:lvl5pPr marR="0" lvl="4" algn="l" rtl="0" eaLnBrk="1" hangingPunct="1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3339DB-EB2D-AD47-910D-8C214296D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825553"/>
            <a:ext cx="10363200" cy="1318625"/>
          </a:xfrm>
        </p:spPr>
        <p:txBody>
          <a:bodyPr anchor="ctr"/>
          <a:lstStyle/>
          <a:p>
            <a:r>
              <a:rPr lang="en-US" dirty="0"/>
              <a:t>Research Presentation: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1918C9F-4169-3E4A-B250-C350F9709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0704" y="2859379"/>
            <a:ext cx="10363200" cy="1046400"/>
          </a:xfrm>
        </p:spPr>
        <p:txBody>
          <a:bodyPr anchor="ctr"/>
          <a:lstStyle/>
          <a:p>
            <a:r>
              <a:rPr lang="en-US" dirty="0"/>
              <a:t>Moving Towards Racially Just, Restorative School Cultures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53796B-5199-9F14-6EE5-BC797A2FA2B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2/27/2024</a:t>
            </a:r>
          </a:p>
        </p:txBody>
      </p:sp>
    </p:spTree>
    <p:extLst>
      <p:ext uri="{BB962C8B-B14F-4D97-AF65-F5344CB8AC3E}">
        <p14:creationId xmlns:p14="http://schemas.microsoft.com/office/powerpoint/2010/main" val="504885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4D63F3-65E1-5C0E-58D4-C8D74730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Times New Roman"/>
              </a:rPr>
              <a:t>Effects of Exclusionary Discipline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70557-E330-90AD-63B2-33A9E4DC4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E50164-6C9E-C94E-8935-7483CE1EEFCA}" type="slidenum">
              <a:rPr lang="en-US" smtClean="0"/>
              <a:pPr/>
              <a:t>2</a:t>
            </a:fld>
            <a:endParaRPr lang="en-US" dirty="0"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B219AD-6155-27BC-5C0D-42E6803C2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58800" indent="-457200"/>
            <a:r>
              <a:rPr lang="en-US" sz="2800" dirty="0"/>
              <a:t>Studies show that suspensions do not make schools safer but they:</a:t>
            </a:r>
          </a:p>
          <a:p>
            <a:pPr marL="1168385" lvl="1" indent="-457200"/>
            <a:r>
              <a:rPr lang="en-US" sz="2800" dirty="0"/>
              <a:t>Increase alienation and disengagement</a:t>
            </a:r>
          </a:p>
          <a:p>
            <a:pPr marL="1168385" lvl="1" indent="-457200"/>
            <a:r>
              <a:rPr lang="en-US" sz="2800" dirty="0"/>
              <a:t>Undermine overall school climate</a:t>
            </a:r>
          </a:p>
          <a:p>
            <a:pPr marL="1168385" lvl="1" indent="-457200"/>
            <a:r>
              <a:rPr lang="en-US" sz="2800" dirty="0"/>
              <a:t>Reduce academic progress</a:t>
            </a:r>
          </a:p>
          <a:p>
            <a:pPr marL="1168385" lvl="1" indent="-457200"/>
            <a:r>
              <a:rPr lang="en-US" sz="2800" dirty="0"/>
              <a:t>Increase dropout rates</a:t>
            </a:r>
          </a:p>
          <a:p>
            <a:pPr marL="1168385" lvl="1" indent="-457200"/>
            <a:endParaRPr lang="en-US" sz="2800" dirty="0"/>
          </a:p>
          <a:p>
            <a:pPr marL="1168385" lvl="1" indent="-457200"/>
            <a:endParaRPr lang="en-US" sz="2800" dirty="0"/>
          </a:p>
          <a:p>
            <a:pPr marL="101600" indent="0">
              <a:buNone/>
            </a:pPr>
            <a:endParaRPr lang="en-US" sz="2000" dirty="0">
              <a:latin typeface="Franklin Gothic Book"/>
              <a:cs typeface="Arial"/>
            </a:endParaRPr>
          </a:p>
          <a:p>
            <a:pPr marL="0" indent="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315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AB2483-765E-1A74-C7D0-DB3EDD56E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2803902" cy="5631659"/>
          </a:xfrm>
        </p:spPr>
        <p:txBody>
          <a:bodyPr/>
          <a:lstStyle/>
          <a:p>
            <a:r>
              <a:rPr lang="en-US" dirty="0"/>
              <a:t>School Exclusions are Racially Disparate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608AD-E023-B66F-09DF-6521E972E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E50164-6C9E-C94E-8935-7483CE1EEFCA}" type="slidenum">
              <a:rPr lang="en-US" smtClean="0"/>
              <a:pPr/>
              <a:t>3</a:t>
            </a:fld>
            <a:endParaRPr lang="en-US" dirty="0">
              <a:latin typeface="+mn-lt"/>
            </a:endParaRPr>
          </a:p>
        </p:txBody>
      </p:sp>
      <p:pic>
        <p:nvPicPr>
          <p:cNvPr id="6" name="Picture 5" descr="A graph of the number of schools&#10;&#10;Description automatically generated">
            <a:extLst>
              <a:ext uri="{FF2B5EF4-FFF2-40B4-BE49-F238E27FC236}">
                <a16:creationId xmlns:a16="http://schemas.microsoft.com/office/drawing/2014/main" id="{89D21A44-C768-E088-FDCC-4745AB240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102" y="366185"/>
            <a:ext cx="8121111" cy="580775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69336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4D63F3-65E1-5C0E-58D4-C8D74730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Times New Roman"/>
              </a:rPr>
              <a:t>Defining Restorative Practices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70557-E330-90AD-63B2-33A9E4DC4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E50164-6C9E-C94E-8935-7483CE1EEFCA}" type="slidenum">
              <a:rPr lang="en-US" smtClean="0"/>
              <a:pPr/>
              <a:t>4</a:t>
            </a:fld>
            <a:endParaRPr lang="en-US" dirty="0"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B219AD-6155-27BC-5C0D-42E6803C2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58800" indent="-457200"/>
            <a:r>
              <a:rPr lang="en-US" sz="2800" dirty="0"/>
              <a:t>Restorative approaches “proactively build healthy relationships and a sense of community to prevent and address conflict and wrongdoing.” </a:t>
            </a:r>
            <a:r>
              <a:rPr lang="en-US" sz="2000" dirty="0"/>
              <a:t>(Schott Foundation)</a:t>
            </a:r>
          </a:p>
          <a:p>
            <a:pPr marL="558800" indent="-457200"/>
            <a:r>
              <a:rPr lang="en-US" sz="2800" dirty="0"/>
              <a:t>Restorative practices are designed to:</a:t>
            </a:r>
          </a:p>
          <a:p>
            <a:pPr marL="1168385" lvl="1" indent="-457200"/>
            <a:r>
              <a:rPr lang="en-US" sz="2800" dirty="0"/>
              <a:t>Building a sense of community in schools</a:t>
            </a:r>
          </a:p>
          <a:p>
            <a:pPr marL="1168385" lvl="1" indent="-457200"/>
            <a:r>
              <a:rPr lang="en-US" sz="2800" dirty="0"/>
              <a:t>Teach interpersonal/ communication skills</a:t>
            </a:r>
          </a:p>
          <a:p>
            <a:pPr marL="1168385" lvl="1" indent="-457200"/>
            <a:r>
              <a:rPr lang="en-US" sz="2800" dirty="0"/>
              <a:t>Proactively meet student needs</a:t>
            </a:r>
          </a:p>
          <a:p>
            <a:pPr marL="1168385" lvl="1" indent="-457200"/>
            <a:r>
              <a:rPr lang="en-US" sz="2800" dirty="0"/>
              <a:t>Repair harm when conflict occurs</a:t>
            </a:r>
          </a:p>
          <a:p>
            <a:pPr marL="1168385" lvl="1" indent="-457200"/>
            <a:endParaRPr lang="en-US" sz="2800" dirty="0"/>
          </a:p>
          <a:p>
            <a:pPr marL="101600" indent="0">
              <a:buNone/>
            </a:pPr>
            <a:endParaRPr lang="en-US" sz="2000" dirty="0">
              <a:latin typeface="Franklin Gothic Book"/>
              <a:cs typeface="Arial"/>
            </a:endParaRPr>
          </a:p>
          <a:p>
            <a:pPr marL="0" indent="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2799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4D63F3-65E1-5C0E-58D4-C8D74730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Times New Roman"/>
              </a:rPr>
              <a:t>Range of Restorative Practices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70557-E330-90AD-63B2-33A9E4DC4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E50164-6C9E-C94E-8935-7483CE1EEFCA}" type="slidenum">
              <a:rPr lang="en-US" smtClean="0"/>
              <a:pPr/>
              <a:t>5</a:t>
            </a:fld>
            <a:endParaRPr lang="en-US" dirty="0"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B219AD-6155-27BC-5C0D-42E6803C2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383874"/>
            <a:ext cx="11195305" cy="4701381"/>
          </a:xfrm>
        </p:spPr>
        <p:txBody>
          <a:bodyPr/>
          <a:lstStyle/>
          <a:p>
            <a:pPr marL="171450" indent="-17145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Font typeface="Arial,Sans-Serif" panose="020F0502020204030203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E252312-363F-014B-06C5-CDE1737967A0}"/>
              </a:ext>
            </a:extLst>
          </p:cNvPr>
          <p:cNvGrpSpPr/>
          <p:nvPr/>
        </p:nvGrpSpPr>
        <p:grpSpPr>
          <a:xfrm>
            <a:off x="838199" y="1383874"/>
            <a:ext cx="6800851" cy="4701381"/>
            <a:chOff x="838199" y="1383874"/>
            <a:chExt cx="6800851" cy="4701381"/>
          </a:xfrm>
        </p:grpSpPr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92EA15DB-7FFC-C7E6-A15A-5937669D8FCD}"/>
                </a:ext>
              </a:extLst>
            </p:cNvPr>
            <p:cNvSpPr/>
            <p:nvPr/>
          </p:nvSpPr>
          <p:spPr>
            <a:xfrm>
              <a:off x="838199" y="1383874"/>
              <a:ext cx="6800851" cy="4701381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riangle 39">
              <a:extLst>
                <a:ext uri="{FF2B5EF4-FFF2-40B4-BE49-F238E27FC236}">
                  <a16:creationId xmlns:a16="http://schemas.microsoft.com/office/drawing/2014/main" id="{CD952084-021F-1829-212D-CA2ED6023148}"/>
                </a:ext>
              </a:extLst>
            </p:cNvPr>
            <p:cNvSpPr/>
            <p:nvPr/>
          </p:nvSpPr>
          <p:spPr>
            <a:xfrm>
              <a:off x="1848932" y="1383874"/>
              <a:ext cx="4779384" cy="3303955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riangle 40">
              <a:extLst>
                <a:ext uri="{FF2B5EF4-FFF2-40B4-BE49-F238E27FC236}">
                  <a16:creationId xmlns:a16="http://schemas.microsoft.com/office/drawing/2014/main" id="{F3FD501A-63C8-31F1-A327-F35F9C97136E}"/>
                </a:ext>
              </a:extLst>
            </p:cNvPr>
            <p:cNvSpPr/>
            <p:nvPr/>
          </p:nvSpPr>
          <p:spPr>
            <a:xfrm>
              <a:off x="2697076" y="1383874"/>
              <a:ext cx="3083095" cy="2131322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3DF9FA7-3B91-6FDB-06A9-FEFE78349778}"/>
              </a:ext>
            </a:extLst>
          </p:cNvPr>
          <p:cNvSpPr txBox="1"/>
          <p:nvPr/>
        </p:nvSpPr>
        <p:spPr>
          <a:xfrm>
            <a:off x="2325423" y="4986228"/>
            <a:ext cx="38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Tier I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all settings and all students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DD427D5-8E79-7F25-2303-107E530D0903}"/>
              </a:ext>
            </a:extLst>
          </p:cNvPr>
          <p:cNvSpPr txBox="1"/>
          <p:nvPr/>
        </p:nvSpPr>
        <p:spPr>
          <a:xfrm>
            <a:off x="2325423" y="3694998"/>
            <a:ext cx="38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Tier II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small groups of students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3EE1B3-D2B8-2204-503F-A42CB739E1EE}"/>
              </a:ext>
            </a:extLst>
          </p:cNvPr>
          <p:cNvSpPr txBox="1"/>
          <p:nvPr/>
        </p:nvSpPr>
        <p:spPr>
          <a:xfrm>
            <a:off x="2328980" y="2078682"/>
            <a:ext cx="3826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Tier III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individual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students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02010E2-6163-2203-38C7-E5754994153B}"/>
              </a:ext>
            </a:extLst>
          </p:cNvPr>
          <p:cNvSpPr txBox="1"/>
          <p:nvPr/>
        </p:nvSpPr>
        <p:spPr>
          <a:xfrm>
            <a:off x="7879338" y="4687829"/>
            <a:ext cx="4112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Building relationships, trust, and community</a:t>
            </a:r>
          </a:p>
          <a:p>
            <a:r>
              <a:rPr lang="en-US" sz="1600" dirty="0"/>
              <a:t>Classroom, advisory, and schoolwide circles</a:t>
            </a:r>
          </a:p>
          <a:p>
            <a:r>
              <a:rPr lang="en-US" sz="1600" dirty="0"/>
              <a:t>Community agreements</a:t>
            </a:r>
          </a:p>
          <a:p>
            <a:r>
              <a:rPr lang="en-US" sz="1600" dirty="0"/>
              <a:t>Affective statements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67C8B6-4A9D-95FE-B883-DB81752C4BA7}"/>
              </a:ext>
            </a:extLst>
          </p:cNvPr>
          <p:cNvSpPr txBox="1"/>
          <p:nvPr/>
        </p:nvSpPr>
        <p:spPr>
          <a:xfrm>
            <a:off x="7879338" y="3222204"/>
            <a:ext cx="4112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Non-punitive responses to disruptive behavior</a:t>
            </a:r>
          </a:p>
          <a:p>
            <a:r>
              <a:rPr lang="en-US" sz="1600" dirty="0"/>
              <a:t>Conflict mediation</a:t>
            </a:r>
          </a:p>
          <a:p>
            <a:r>
              <a:rPr lang="en-US" sz="1600" dirty="0"/>
              <a:t>Healing of problem-solving circles</a:t>
            </a:r>
          </a:p>
          <a:p>
            <a:r>
              <a:rPr lang="en-US" sz="1600" dirty="0"/>
              <a:t>Repair conversations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7A094A4-DED2-0C6B-F0CE-2B717543947F}"/>
              </a:ext>
            </a:extLst>
          </p:cNvPr>
          <p:cNvSpPr txBox="1"/>
          <p:nvPr/>
        </p:nvSpPr>
        <p:spPr>
          <a:xfrm>
            <a:off x="7879338" y="2176235"/>
            <a:ext cx="41123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Re-entry and re-integration</a:t>
            </a:r>
          </a:p>
          <a:p>
            <a:r>
              <a:rPr lang="en-US" sz="1600" dirty="0"/>
              <a:t>Intervention circles</a:t>
            </a:r>
          </a:p>
          <a:p>
            <a:r>
              <a:rPr lang="en-US" sz="1600" dirty="0"/>
              <a:t>Re-entry circles</a:t>
            </a: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ED914915-811F-0DF4-0EFD-1B71598A9E1B}"/>
              </a:ext>
            </a:extLst>
          </p:cNvPr>
          <p:cNvSpPr/>
          <p:nvPr/>
        </p:nvSpPr>
        <p:spPr>
          <a:xfrm>
            <a:off x="6435852" y="5380326"/>
            <a:ext cx="1203196" cy="120822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2CB34D59-2E4F-C79E-AC6E-E63539C246E6}"/>
              </a:ext>
            </a:extLst>
          </p:cNvPr>
          <p:cNvSpPr/>
          <p:nvPr/>
        </p:nvSpPr>
        <p:spPr>
          <a:xfrm>
            <a:off x="5881702" y="4088346"/>
            <a:ext cx="1757346" cy="12082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F0F4ACBD-2F8C-0663-B82D-D88EA26791CF}"/>
              </a:ext>
            </a:extLst>
          </p:cNvPr>
          <p:cNvSpPr/>
          <p:nvPr/>
        </p:nvSpPr>
        <p:spPr>
          <a:xfrm>
            <a:off x="4878082" y="2687508"/>
            <a:ext cx="2760966" cy="12082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17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4D63F3-65E1-5C0E-58D4-C8D74730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Times New Roman"/>
              </a:rPr>
              <a:t>Restorative Circles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70557-E330-90AD-63B2-33A9E4DC4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E50164-6C9E-C94E-8935-7483CE1EEFCA}" type="slidenum">
              <a:rPr lang="en-US" smtClean="0"/>
              <a:pPr/>
              <a:t>6</a:t>
            </a:fld>
            <a:endParaRPr lang="en-US" dirty="0"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B219AD-6155-27BC-5C0D-42E6803C2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68802"/>
            <a:ext cx="4833556" cy="5297886"/>
          </a:xfrm>
        </p:spPr>
        <p:txBody>
          <a:bodyPr/>
          <a:lstStyle/>
          <a:p>
            <a:pPr marL="350838" lvl="3" indent="963613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1800" dirty="0">
              <a:latin typeface="+mn-lt"/>
              <a:cs typeface="Arial"/>
            </a:endParaRPr>
          </a:p>
          <a:p>
            <a:pPr marL="285750" indent="-28575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+mn-lt"/>
                <a:cs typeface="Arial"/>
              </a:rPr>
              <a:t>Restorative circles can be used for many purposes including community helping, to help students connect with academic content, and to repair harm after an incident</a:t>
            </a:r>
          </a:p>
          <a:p>
            <a:pPr marL="285750" indent="-28575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+mn-lt"/>
                <a:cs typeface="Arial"/>
              </a:rPr>
              <a:t>Questions asked during restorative circles used to repair harm:</a:t>
            </a:r>
          </a:p>
          <a:p>
            <a:pPr marL="895335" lvl="1" indent="-28575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What happened?</a:t>
            </a:r>
          </a:p>
          <a:p>
            <a:pPr marL="895335" lvl="1" indent="-28575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latin typeface="+mn-lt"/>
                <a:cs typeface="Arial"/>
              </a:rPr>
              <a:t>What were you thinking when this happened?</a:t>
            </a:r>
          </a:p>
          <a:p>
            <a:pPr marL="895335" lvl="1" indent="-28575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Who was affected by what happened?</a:t>
            </a:r>
          </a:p>
          <a:p>
            <a:pPr marL="895335" lvl="1" indent="-28575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latin typeface="+mn-lt"/>
                <a:cs typeface="Arial"/>
              </a:rPr>
              <a:t>What needs to happen to make this situation right?</a:t>
            </a:r>
          </a:p>
          <a:p>
            <a:pPr marL="0" indent="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1800" dirty="0">
              <a:latin typeface="+mn-lt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EB40E-66E6-0772-6444-03748A6FF826}"/>
              </a:ext>
            </a:extLst>
          </p:cNvPr>
          <p:cNvSpPr txBox="1"/>
          <p:nvPr/>
        </p:nvSpPr>
        <p:spPr>
          <a:xfrm>
            <a:off x="5883901" y="4670834"/>
            <a:ext cx="5257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Students at Fremont High School participate in a restorative circle.</a:t>
            </a:r>
            <a:endParaRPr lang="en-US" dirty="0"/>
          </a:p>
        </p:txBody>
      </p:sp>
      <p:pic>
        <p:nvPicPr>
          <p:cNvPr id="10" name="Picture 9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EEEE13DF-35E5-05A5-1C89-9FE9B2A97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00" y="1677622"/>
            <a:ext cx="5257756" cy="2843008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80494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4D63F3-65E1-5C0E-58D4-C8D74730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Times New Roman"/>
              </a:rPr>
              <a:t>Impact of Restorative Practices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70557-E330-90AD-63B2-33A9E4DC4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E50164-6C9E-C94E-8935-7483CE1EEFCA}" type="slidenum">
              <a:rPr lang="en-US" smtClean="0"/>
              <a:pPr/>
              <a:t>7</a:t>
            </a:fld>
            <a:endParaRPr lang="en-US" dirty="0"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B219AD-6155-27BC-5C0D-42E6803C2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515763"/>
            <a:ext cx="10002795" cy="4750925"/>
          </a:xfrm>
        </p:spPr>
        <p:txBody>
          <a:bodyPr/>
          <a:lstStyle/>
          <a:p>
            <a:pPr marL="0" indent="0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800" dirty="0">
                <a:latin typeface="+mn-lt"/>
                <a:cs typeface="Arial"/>
              </a:rPr>
              <a:t>A growing body of research indicates that well-implemented restorative restorative practices:</a:t>
            </a:r>
          </a:p>
          <a:p>
            <a:pPr marL="285744" indent="-285744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latin typeface="+mn-lt"/>
                <a:cs typeface="Arial"/>
              </a:rPr>
              <a:t>Improve student behavior</a:t>
            </a:r>
          </a:p>
          <a:p>
            <a:pPr marL="285744" indent="-285744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latin typeface="+mn-lt"/>
                <a:cs typeface="Arial"/>
              </a:rPr>
              <a:t>Decrease fighting and bullying</a:t>
            </a:r>
          </a:p>
          <a:p>
            <a:pPr marL="285744" indent="-285744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latin typeface="+mn-lt"/>
                <a:cs typeface="Arial"/>
              </a:rPr>
              <a:t>Reduce office referrals and classroom removals</a:t>
            </a:r>
          </a:p>
          <a:p>
            <a:pPr marL="285744" indent="-285744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latin typeface="+mn-lt"/>
                <a:cs typeface="Arial"/>
              </a:rPr>
              <a:t>Reduce suspensions and expulsions</a:t>
            </a:r>
          </a:p>
          <a:p>
            <a:pPr marL="285744" indent="-285744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latin typeface="+mn-lt"/>
                <a:cs typeface="Arial"/>
              </a:rPr>
              <a:t>Decrease disciplinary disparities</a:t>
            </a:r>
          </a:p>
          <a:p>
            <a:pPr marL="285744" indent="-285744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latin typeface="+mn-lt"/>
                <a:cs typeface="Arial"/>
              </a:rPr>
              <a:t>Improve school climate (e.g. relationships between teachers and students, student feelings of connectedness to school)</a:t>
            </a:r>
          </a:p>
          <a:p>
            <a:pPr marL="285744" indent="-285744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latin typeface="+mn-lt"/>
              <a:cs typeface="Arial"/>
            </a:endParaRPr>
          </a:p>
          <a:p>
            <a:pPr marL="285744" indent="-285744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943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F655EA-539D-7811-04BB-494C59A12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870" y="2235970"/>
            <a:ext cx="3508513" cy="3485967"/>
          </a:xfrm>
        </p:spPr>
        <p:txBody>
          <a:bodyPr/>
          <a:lstStyle/>
          <a:p>
            <a:pPr marL="152396" indent="0">
              <a:buNone/>
            </a:pPr>
            <a:r>
              <a:rPr lang="en-US" sz="2133" dirty="0"/>
              <a:t>Reduced :</a:t>
            </a:r>
          </a:p>
          <a:p>
            <a:r>
              <a:rPr lang="en-US" sz="1867" dirty="0"/>
              <a:t>Misbehavior</a:t>
            </a:r>
          </a:p>
          <a:p>
            <a:r>
              <a:rPr lang="en-US" sz="1867" dirty="0"/>
              <a:t>Gang membership</a:t>
            </a:r>
          </a:p>
          <a:p>
            <a:r>
              <a:rPr lang="en-US" sz="1867" dirty="0"/>
              <a:t>Victimization</a:t>
            </a:r>
          </a:p>
          <a:p>
            <a:r>
              <a:rPr lang="en-US" sz="1867" dirty="0"/>
              <a:t>Depressive symptoms</a:t>
            </a:r>
          </a:p>
          <a:p>
            <a:r>
              <a:rPr lang="en-US" sz="1867" dirty="0"/>
              <a:t>Sleep deprivation</a:t>
            </a:r>
          </a:p>
          <a:p>
            <a:r>
              <a:rPr lang="en-US" sz="1867" dirty="0"/>
              <a:t>Illness</a:t>
            </a:r>
          </a:p>
          <a:p>
            <a:r>
              <a:rPr lang="en-US" sz="1867" dirty="0"/>
              <a:t>Substance abuse</a:t>
            </a:r>
          </a:p>
          <a:p>
            <a:r>
              <a:rPr lang="en-US" sz="1867" dirty="0"/>
              <a:t>Absences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DC24BC-1DF7-D2BA-3692-2C36F7E8C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Restorative Approaches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E4248-278E-35E7-488A-D855F4A05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E50164-6C9E-C94E-8935-7483CE1EEFCA}" type="slidenum">
              <a:rPr lang="en-US" smtClean="0"/>
              <a:pPr/>
              <a:t>8</a:t>
            </a:fld>
            <a:endParaRPr lang="en-US" dirty="0">
              <a:latin typeface="+mn-lt"/>
            </a:endParaRPr>
          </a:p>
        </p:txBody>
      </p:sp>
      <p:pic>
        <p:nvPicPr>
          <p:cNvPr id="6" name="Picture 5" descr="A person and a child sitting in chairs talking to each other&#10;&#10;Description automatically generated">
            <a:extLst>
              <a:ext uri="{FF2B5EF4-FFF2-40B4-BE49-F238E27FC236}">
                <a16:creationId xmlns:a16="http://schemas.microsoft.com/office/drawing/2014/main" id="{8B607543-507D-B99F-70C2-4C7ACFE98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276" y="2224954"/>
            <a:ext cx="2703403" cy="3485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2E07D3-0DFF-4F72-5457-B6E11C147F32}"/>
              </a:ext>
            </a:extLst>
          </p:cNvPr>
          <p:cNvSpPr txBox="1"/>
          <p:nvPr/>
        </p:nvSpPr>
        <p:spPr>
          <a:xfrm>
            <a:off x="838201" y="1472653"/>
            <a:ext cx="10275956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A recent study of a large-scale data set in California found that as schools became more restorative, they saw the following benefits:</a:t>
            </a:r>
          </a:p>
          <a:p>
            <a:endParaRPr lang="en-US" sz="2400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4E47FE8-7A37-DC53-6D3A-3574E195E348}"/>
              </a:ext>
            </a:extLst>
          </p:cNvPr>
          <p:cNvSpPr txBox="1">
            <a:spLocks/>
          </p:cNvSpPr>
          <p:nvPr/>
        </p:nvSpPr>
        <p:spPr>
          <a:xfrm>
            <a:off x="4038764" y="2224953"/>
            <a:ext cx="3508513" cy="34859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 panose="020F0502020204030203" pitchFamily="34" charset="0"/>
              <a:buChar char="▷"/>
              <a:defRPr sz="1800" b="0" i="0" u="none" strike="noStrike" cap="none">
                <a:solidFill>
                  <a:schemeClr val="dk1"/>
                </a:solidFill>
                <a:latin typeface="Franklin Gothic Book" panose="020B05030201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marR="0" lvl="1" indent="-381000" algn="l" rtl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1371600" marR="0" lvl="2" indent="-381000" algn="l" rtl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1828800" marR="0" lvl="3" indent="-381000" algn="l" rtl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2286000" marR="0" lvl="4" indent="-381000" algn="l" rtl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L="2743200" marR="0" lvl="5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indent="0">
              <a:buNone/>
            </a:pPr>
            <a:r>
              <a:rPr lang="en-US" sz="2133" dirty="0"/>
              <a:t>Improved:</a:t>
            </a:r>
          </a:p>
          <a:p>
            <a:r>
              <a:rPr lang="en-US" sz="1867" dirty="0"/>
              <a:t>GPA</a:t>
            </a:r>
          </a:p>
          <a:p>
            <a:r>
              <a:rPr lang="en-US" sz="1867" dirty="0"/>
              <a:t>School Climate</a:t>
            </a:r>
          </a:p>
        </p:txBody>
      </p:sp>
    </p:spTree>
    <p:extLst>
      <p:ext uri="{BB962C8B-B14F-4D97-AF65-F5344CB8AC3E}">
        <p14:creationId xmlns:p14="http://schemas.microsoft.com/office/powerpoint/2010/main" val="131083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4D63F3-65E1-5C0E-58D4-C8D74730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17" y="1391020"/>
            <a:ext cx="3139321" cy="1325033"/>
          </a:xfrm>
        </p:spPr>
        <p:txBody>
          <a:bodyPr>
            <a:noAutofit/>
          </a:bodyPr>
          <a:lstStyle/>
          <a:p>
            <a:r>
              <a:rPr lang="en-US" sz="4800" dirty="0">
                <a:cs typeface="Times New Roman"/>
              </a:rPr>
              <a:t>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70557-E330-90AD-63B2-33A9E4DC4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FE50164-6C9E-C94E-8935-7483CE1EEFCA}" type="slidenum">
              <a:rPr lang="en-US" smtClean="0"/>
              <a:pPr/>
              <a:t>9</a:t>
            </a:fld>
            <a:endParaRPr lang="en-US" dirty="0">
              <a:latin typeface="+mn-lt"/>
            </a:endParaRPr>
          </a:p>
        </p:txBody>
      </p:sp>
      <p:pic>
        <p:nvPicPr>
          <p:cNvPr id="7" name="Picture 6" descr="A person and a child sitting in chairs talking to each other&#10;&#10;Description automatically generated">
            <a:extLst>
              <a:ext uri="{FF2B5EF4-FFF2-40B4-BE49-F238E27FC236}">
                <a16:creationId xmlns:a16="http://schemas.microsoft.com/office/drawing/2014/main" id="{203A09A2-4CC9-81B0-FA65-8E3086C92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030" y="772746"/>
            <a:ext cx="2296428" cy="2961181"/>
          </a:xfrm>
          <a:prstGeom prst="rect">
            <a:avLst/>
          </a:prstGeom>
        </p:spPr>
      </p:pic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63596281-EAAC-142E-59A9-305B0AEB4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537" y="4070852"/>
            <a:ext cx="6751664" cy="1979315"/>
          </a:xfrm>
          <a:prstGeom prst="rect">
            <a:avLst/>
          </a:prstGeom>
        </p:spPr>
      </p:pic>
      <p:pic>
        <p:nvPicPr>
          <p:cNvPr id="11" name="Picture 10" descr="A person and a child talking in a hallway&#10;&#10;Description automatically generated">
            <a:extLst>
              <a:ext uri="{FF2B5EF4-FFF2-40B4-BE49-F238E27FC236}">
                <a16:creationId xmlns:a16="http://schemas.microsoft.com/office/drawing/2014/main" id="{1C89A157-3E5A-A7AF-71F7-E7488A16D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8969" y="807834"/>
            <a:ext cx="2296428" cy="292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95494"/>
      </p:ext>
    </p:extLst>
  </p:cSld>
  <p:clrMapOvr>
    <a:masterClrMapping/>
  </p:clrMapOvr>
</p:sld>
</file>

<file path=ppt/theme/theme1.xml><?xml version="1.0" encoding="utf-8"?>
<a:theme xmlns:a="http://schemas.openxmlformats.org/drawingml/2006/main" name="LPI 2021">
  <a:themeElements>
    <a:clrScheme name="LPI 1">
      <a:dk1>
        <a:srgbClr val="093146"/>
      </a:dk1>
      <a:lt1>
        <a:srgbClr val="FFFFFF"/>
      </a:lt1>
      <a:dk2>
        <a:srgbClr val="236B92"/>
      </a:dk2>
      <a:lt2>
        <a:srgbClr val="D2E2E8"/>
      </a:lt2>
      <a:accent1>
        <a:srgbClr val="236B92"/>
      </a:accent1>
      <a:accent2>
        <a:srgbClr val="7FACCC"/>
      </a:accent2>
      <a:accent3>
        <a:srgbClr val="BF5030"/>
      </a:accent3>
      <a:accent4>
        <a:srgbClr val="FFCB02"/>
      </a:accent4>
      <a:accent5>
        <a:srgbClr val="45735C"/>
      </a:accent5>
      <a:accent6>
        <a:srgbClr val="6BB396"/>
      </a:accent6>
      <a:hlink>
        <a:srgbClr val="236B92"/>
      </a:hlink>
      <a:folHlink>
        <a:srgbClr val="863371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PI template - wide - 01-06-2021" id="{5F09B37F-1B0A-8F44-83BE-1F8C769A030C}" vid="{EA002392-6751-E841-BA6D-50544EC7AB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AE33A7E94012448E65F05E6BFFEE38" ma:contentTypeVersion="13" ma:contentTypeDescription="Create a new document." ma:contentTypeScope="" ma:versionID="bd61a7cb38bad93a15c2d081f50d09b8">
  <xsd:schema xmlns:xsd="http://www.w3.org/2001/XMLSchema" xmlns:xs="http://www.w3.org/2001/XMLSchema" xmlns:p="http://schemas.microsoft.com/office/2006/metadata/properties" xmlns:ns2="f969d859-aaaf-4e69-af73-c368650d11e0" xmlns:ns3="3fc9d17f-b906-43ad-a440-82b635d92854" targetNamespace="http://schemas.microsoft.com/office/2006/metadata/properties" ma:root="true" ma:fieldsID="31393647d07858e32922318c9b579e7c" ns2:_="" ns3:_="">
    <xsd:import namespace="f969d859-aaaf-4e69-af73-c368650d11e0"/>
    <xsd:import namespace="3fc9d17f-b906-43ad-a440-82b635d928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9d859-aaaf-4e69-af73-c368650d11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a598829-c384-4eee-8cf2-a5f46ab7fb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c9d17f-b906-43ad-a440-82b635d9285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64bf834-5ee7-4a13-9e6a-c13fcdb96eb9}" ma:internalName="TaxCatchAll" ma:showField="CatchAllData" ma:web="3fc9d17f-b906-43ad-a440-82b635d928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fc9d17f-b906-43ad-a440-82b635d92854" xsi:nil="true"/>
    <lcf76f155ced4ddcb4097134ff3c332f xmlns="f969d859-aaaf-4e69-af73-c368650d11e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786D18C-2076-46B3-982A-C4A486A1B5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71B82E-9818-4DA7-9DD0-934919905F92}">
  <ds:schemaRefs>
    <ds:schemaRef ds:uri="3fc9d17f-b906-43ad-a440-82b635d92854"/>
    <ds:schemaRef ds:uri="f969d859-aaaf-4e69-af73-c368650d11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574E5BF-4CB9-4315-B92D-69D7B72FD977}">
  <ds:schemaRefs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f969d859-aaaf-4e69-af73-c368650d11e0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3fc9d17f-b906-43ad-a440-82b635d9285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</TotalTime>
  <Words>358</Words>
  <Application>Microsoft Macintosh PowerPoint</Application>
  <PresentationFormat>Widescreen</PresentationFormat>
  <Paragraphs>86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Arial,Sans-Serif</vt:lpstr>
      <vt:lpstr>Calibri</vt:lpstr>
      <vt:lpstr>Franklin Gothic Book</vt:lpstr>
      <vt:lpstr>Franklin Gothic Demi</vt:lpstr>
      <vt:lpstr>Franklin Gothic Medium</vt:lpstr>
      <vt:lpstr>Lato</vt:lpstr>
      <vt:lpstr>Raleway</vt:lpstr>
      <vt:lpstr>Times New Roman</vt:lpstr>
      <vt:lpstr>LPI 2021</vt:lpstr>
      <vt:lpstr>Research Presentation:</vt:lpstr>
      <vt:lpstr>Effects of Exclusionary Discipline</vt:lpstr>
      <vt:lpstr>School Exclusions are Racially Disparate</vt:lpstr>
      <vt:lpstr>Defining Restorative Practices</vt:lpstr>
      <vt:lpstr>Range of Restorative Practices</vt:lpstr>
      <vt:lpstr>Restorative Circles</vt:lpstr>
      <vt:lpstr>Impact of Restorative Practices</vt:lpstr>
      <vt:lpstr>Impact of Restorative Approaches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Sarah Klevan</cp:lastModifiedBy>
  <cp:revision>11</cp:revision>
  <dcterms:created xsi:type="dcterms:W3CDTF">2023-07-27T16:07:52Z</dcterms:created>
  <dcterms:modified xsi:type="dcterms:W3CDTF">2024-02-21T23:28:15Z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0x010100A0AE33A7E94012448E65F05E6BFFEE38</vt:lpwstr>
  </property>
  <property fmtid="{D5CDD505-2E9C-101B-9397-08002B2CF9AE}" pid="3" name="MediaServiceImageTags">
    <vt:lpwstr/>
  </property>
</Properties>
</file>